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694" r:id="rId2"/>
    <p:sldMasterId id="2147483704" r:id="rId3"/>
    <p:sldMasterId id="2147483714" r:id="rId4"/>
  </p:sldMasterIdLst>
  <p:notesMasterIdLst>
    <p:notesMasterId r:id="rId16"/>
  </p:notesMasterIdLst>
  <p:handoutMasterIdLst>
    <p:handoutMasterId r:id="rId17"/>
  </p:handoutMasterIdLst>
  <p:sldIdLst>
    <p:sldId id="722" r:id="rId5"/>
    <p:sldId id="723" r:id="rId6"/>
    <p:sldId id="736" r:id="rId7"/>
    <p:sldId id="750" r:id="rId8"/>
    <p:sldId id="737" r:id="rId9"/>
    <p:sldId id="751" r:id="rId10"/>
    <p:sldId id="749" r:id="rId11"/>
    <p:sldId id="752" r:id="rId12"/>
    <p:sldId id="740" r:id="rId13"/>
    <p:sldId id="748" r:id="rId14"/>
    <p:sldId id="753" r:id="rId15"/>
  </p:sldIdLst>
  <p:sldSz cx="12192000" cy="6858000"/>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DF00"/>
    <a:srgbClr val="00966E"/>
    <a:srgbClr val="A438A8"/>
    <a:srgbClr val="0032A0"/>
    <a:srgbClr val="EB3300"/>
    <a:srgbClr val="76C5C6"/>
    <a:srgbClr val="00386A"/>
    <a:srgbClr val="909CCA"/>
    <a:srgbClr val="EC7404"/>
    <a:srgbClr val="D8C2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9" autoAdjust="0"/>
    <p:restoredTop sz="57279" autoAdjust="0"/>
  </p:normalViewPr>
  <p:slideViewPr>
    <p:cSldViewPr snapToGrid="0">
      <p:cViewPr varScale="1">
        <p:scale>
          <a:sx n="70" d="100"/>
          <a:sy n="70" d="100"/>
        </p:scale>
        <p:origin x="2616"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7" d="100"/>
          <a:sy n="87" d="100"/>
        </p:scale>
        <p:origin x="4824"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ss Schoneveld" userId="804c44f7-8b7d-47fe-99e8-1b3cbba58738" providerId="ADAL" clId="{47A1B605-C545-4714-B9BF-66D5B181CEFA}"/>
    <pc:docChg chg="custSel addSld modSld sldOrd">
      <pc:chgData name="Tess Schoneveld" userId="804c44f7-8b7d-47fe-99e8-1b3cbba58738" providerId="ADAL" clId="{47A1B605-C545-4714-B9BF-66D5B181CEFA}" dt="2025-05-16T10:11:48.503" v="121" actId="20577"/>
      <pc:docMkLst>
        <pc:docMk/>
      </pc:docMkLst>
      <pc:sldChg chg="modSp mod">
        <pc:chgData name="Tess Schoneveld" userId="804c44f7-8b7d-47fe-99e8-1b3cbba58738" providerId="ADAL" clId="{47A1B605-C545-4714-B9BF-66D5B181CEFA}" dt="2025-05-16T10:04:05.263" v="1" actId="20577"/>
        <pc:sldMkLst>
          <pc:docMk/>
          <pc:sldMk cId="3687052153" sldId="736"/>
        </pc:sldMkLst>
        <pc:spChg chg="mod">
          <ac:chgData name="Tess Schoneveld" userId="804c44f7-8b7d-47fe-99e8-1b3cbba58738" providerId="ADAL" clId="{47A1B605-C545-4714-B9BF-66D5B181CEFA}" dt="2025-05-16T10:04:05.263" v="1" actId="20577"/>
          <ac:spMkLst>
            <pc:docMk/>
            <pc:sldMk cId="3687052153" sldId="736"/>
            <ac:spMk id="2" creationId="{1F7FB1B1-2545-0FE3-BD04-54BC9682D2E9}"/>
          </ac:spMkLst>
        </pc:spChg>
      </pc:sldChg>
      <pc:sldChg chg="modSp mod">
        <pc:chgData name="Tess Schoneveld" userId="804c44f7-8b7d-47fe-99e8-1b3cbba58738" providerId="ADAL" clId="{47A1B605-C545-4714-B9BF-66D5B181CEFA}" dt="2025-05-16T10:11:48.503" v="121" actId="20577"/>
        <pc:sldMkLst>
          <pc:docMk/>
          <pc:sldMk cId="1821780545" sldId="748"/>
        </pc:sldMkLst>
        <pc:spChg chg="mod">
          <ac:chgData name="Tess Schoneveld" userId="804c44f7-8b7d-47fe-99e8-1b3cbba58738" providerId="ADAL" clId="{47A1B605-C545-4714-B9BF-66D5B181CEFA}" dt="2025-05-16T10:11:48.503" v="121" actId="20577"/>
          <ac:spMkLst>
            <pc:docMk/>
            <pc:sldMk cId="1821780545" sldId="748"/>
            <ac:spMk id="2" creationId="{FE937ABB-ACC4-2CE7-3182-F0BB3A04B1EC}"/>
          </ac:spMkLst>
        </pc:spChg>
      </pc:sldChg>
      <pc:sldChg chg="modSp add mod">
        <pc:chgData name="Tess Schoneveld" userId="804c44f7-8b7d-47fe-99e8-1b3cbba58738" providerId="ADAL" clId="{47A1B605-C545-4714-B9BF-66D5B181CEFA}" dt="2025-05-16T10:04:12.147" v="2" actId="20577"/>
        <pc:sldMkLst>
          <pc:docMk/>
          <pc:sldMk cId="1916041952" sldId="750"/>
        </pc:sldMkLst>
        <pc:spChg chg="mod">
          <ac:chgData name="Tess Schoneveld" userId="804c44f7-8b7d-47fe-99e8-1b3cbba58738" providerId="ADAL" clId="{47A1B605-C545-4714-B9BF-66D5B181CEFA}" dt="2025-05-16T10:04:12.147" v="2" actId="20577"/>
          <ac:spMkLst>
            <pc:docMk/>
            <pc:sldMk cId="1916041952" sldId="750"/>
            <ac:spMk id="2" creationId="{627C2A36-BBDF-980C-3BF4-A25C0551D1B8}"/>
          </ac:spMkLst>
        </pc:spChg>
      </pc:sldChg>
      <pc:sldChg chg="modSp new mod ord modNotesTx">
        <pc:chgData name="Tess Schoneveld" userId="804c44f7-8b7d-47fe-99e8-1b3cbba58738" providerId="ADAL" clId="{47A1B605-C545-4714-B9BF-66D5B181CEFA}" dt="2025-05-16T10:10:10.215" v="100" actId="20577"/>
        <pc:sldMkLst>
          <pc:docMk/>
          <pc:sldMk cId="1788088115" sldId="751"/>
        </pc:sldMkLst>
        <pc:spChg chg="mod">
          <ac:chgData name="Tess Schoneveld" userId="804c44f7-8b7d-47fe-99e8-1b3cbba58738" providerId="ADAL" clId="{47A1B605-C545-4714-B9BF-66D5B181CEFA}" dt="2025-05-16T10:04:38.250" v="29" actId="20577"/>
          <ac:spMkLst>
            <pc:docMk/>
            <pc:sldMk cId="1788088115" sldId="751"/>
            <ac:spMk id="2" creationId="{EF9287C3-4C73-3168-9331-5818F8E463F2}"/>
          </ac:spMkLst>
        </pc:spChg>
        <pc:spChg chg="mod">
          <ac:chgData name="Tess Schoneveld" userId="804c44f7-8b7d-47fe-99e8-1b3cbba58738" providerId="ADAL" clId="{47A1B605-C545-4714-B9BF-66D5B181CEFA}" dt="2025-05-16T10:07:37.264" v="41" actId="20577"/>
          <ac:spMkLst>
            <pc:docMk/>
            <pc:sldMk cId="1788088115" sldId="751"/>
            <ac:spMk id="3" creationId="{B523CBF9-B4DC-29A1-5FE7-BE1BD397CC2B}"/>
          </ac:spMkLst>
        </pc:spChg>
      </pc:sldChg>
      <pc:sldChg chg="modSp add mod">
        <pc:chgData name="Tess Schoneveld" userId="804c44f7-8b7d-47fe-99e8-1b3cbba58738" providerId="ADAL" clId="{47A1B605-C545-4714-B9BF-66D5B181CEFA}" dt="2025-05-16T10:10:38.119" v="117" actId="20577"/>
        <pc:sldMkLst>
          <pc:docMk/>
          <pc:sldMk cId="3600947299" sldId="752"/>
        </pc:sldMkLst>
        <pc:spChg chg="mod">
          <ac:chgData name="Tess Schoneveld" userId="804c44f7-8b7d-47fe-99e8-1b3cbba58738" providerId="ADAL" clId="{47A1B605-C545-4714-B9BF-66D5B181CEFA}" dt="2025-05-16T10:10:38.119" v="117" actId="20577"/>
          <ac:spMkLst>
            <pc:docMk/>
            <pc:sldMk cId="3600947299" sldId="752"/>
            <ac:spMk id="2" creationId="{DC71C3F8-40F1-C4A9-7CF5-77FBF00B89E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8A51FEB-5C02-49C2-ADBA-443AB994B22C}"/>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r>
              <a:rPr lang="nl-NL"/>
              <a:t>VHTO Leading Ladies Bijeenkomst</a:t>
            </a:r>
          </a:p>
        </p:txBody>
      </p:sp>
      <p:sp>
        <p:nvSpPr>
          <p:cNvPr id="3" name="Tijdelijke aanduiding voor datum 2">
            <a:extLst>
              <a:ext uri="{FF2B5EF4-FFF2-40B4-BE49-F238E27FC236}">
                <a16:creationId xmlns:a16="http://schemas.microsoft.com/office/drawing/2014/main" id="{90A4F76A-4AE6-44CF-A12B-DE8E3AA78669}"/>
              </a:ext>
            </a:extLst>
          </p:cNvPr>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491E0A17-67BE-43F8-83E1-0DA33E5ADE33}" type="datetimeFigureOut">
              <a:rPr lang="nl-NL" smtClean="0"/>
              <a:t>16-06-2025</a:t>
            </a:fld>
            <a:endParaRPr lang="nl-NL"/>
          </a:p>
        </p:txBody>
      </p:sp>
      <p:sp>
        <p:nvSpPr>
          <p:cNvPr id="4" name="Tijdelijke aanduiding voor voettekst 3">
            <a:extLst>
              <a:ext uri="{FF2B5EF4-FFF2-40B4-BE49-F238E27FC236}">
                <a16:creationId xmlns:a16="http://schemas.microsoft.com/office/drawing/2014/main" id="{E135E0D2-22DA-46ED-A5A1-DAABA400846F}"/>
              </a:ext>
            </a:extLst>
          </p:cNvPr>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32A7B490-DA01-437B-818C-D38DB70835C8}"/>
              </a:ext>
            </a:extLst>
          </p:cNvPr>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25C41B99-5260-4F42-B27B-2F1CAEEFC3FF}" type="slidenum">
              <a:rPr lang="nl-NL" smtClean="0"/>
              <a:t>‹nr.›</a:t>
            </a:fld>
            <a:endParaRPr lang="nl-NL"/>
          </a:p>
        </p:txBody>
      </p:sp>
    </p:spTree>
    <p:extLst>
      <p:ext uri="{BB962C8B-B14F-4D97-AF65-F5344CB8AC3E}">
        <p14:creationId xmlns:p14="http://schemas.microsoft.com/office/powerpoint/2010/main" val="309031899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r>
              <a:rPr lang="nl-NL"/>
              <a:t>VHTO Leading Ladies Bijeenkomst</a:t>
            </a:r>
          </a:p>
        </p:txBody>
      </p:sp>
      <p:sp>
        <p:nvSpPr>
          <p:cNvPr id="3" name="Tijdelijke aanduiding voo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5BDFF9BF-9ADE-4B77-9217-EAE38502FB50}" type="datetimeFigureOut">
              <a:rPr lang="nl-NL" smtClean="0"/>
              <a:t>16-06-2025</a:t>
            </a:fld>
            <a:endParaRPr lang="nl-NL"/>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13215E71-85DC-4AD8-A4E3-4F2FAB9DB436}" type="slidenum">
              <a:rPr lang="nl-NL" smtClean="0"/>
              <a:t>‹nr.›</a:t>
            </a:fld>
            <a:endParaRPr lang="nl-NL"/>
          </a:p>
        </p:txBody>
      </p:sp>
    </p:spTree>
    <p:extLst>
      <p:ext uri="{BB962C8B-B14F-4D97-AF65-F5344CB8AC3E}">
        <p14:creationId xmlns:p14="http://schemas.microsoft.com/office/powerpoint/2010/main" val="383682788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Hallo allemaal, we gaan verder met deel 2 van de les.</a:t>
            </a:r>
          </a:p>
        </p:txBody>
      </p:sp>
      <p:sp>
        <p:nvSpPr>
          <p:cNvPr id="4" name="Tijdelijke aanduiding voor koptekst 3"/>
          <p:cNvSpPr>
            <a:spLocks noGrp="1"/>
          </p:cNvSpPr>
          <p:nvPr>
            <p:ph type="hdr" sz="quarter"/>
          </p:nvPr>
        </p:nvSpPr>
        <p:spPr/>
        <p:txBody>
          <a:bodyPr/>
          <a:lstStyle/>
          <a:p>
            <a:r>
              <a:rPr lang="nl-NL"/>
              <a:t>VHTO Leading Ladies Bijeenkomst</a:t>
            </a:r>
          </a:p>
        </p:txBody>
      </p:sp>
      <p:sp>
        <p:nvSpPr>
          <p:cNvPr id="5" name="Tijdelijke aanduiding voor dianummer 4"/>
          <p:cNvSpPr>
            <a:spLocks noGrp="1"/>
          </p:cNvSpPr>
          <p:nvPr>
            <p:ph type="sldNum" sz="quarter" idx="5"/>
          </p:nvPr>
        </p:nvSpPr>
        <p:spPr/>
        <p:txBody>
          <a:bodyPr/>
          <a:lstStyle/>
          <a:p>
            <a:fld id="{13215E71-85DC-4AD8-A4E3-4F2FAB9DB436}" type="slidenum">
              <a:rPr lang="nl-NL" smtClean="0"/>
              <a:t>1</a:t>
            </a:fld>
            <a:endParaRPr lang="nl-NL"/>
          </a:p>
        </p:txBody>
      </p:sp>
    </p:spTree>
    <p:extLst>
      <p:ext uri="{BB962C8B-B14F-4D97-AF65-F5344CB8AC3E}">
        <p14:creationId xmlns:p14="http://schemas.microsoft.com/office/powerpoint/2010/main" val="4209513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Dit is een reflectievraag voor de leerlingen. </a:t>
            </a:r>
            <a:br>
              <a:rPr lang="nl-NL" dirty="0"/>
            </a:br>
            <a:r>
              <a:rPr lang="nl-NL" dirty="0"/>
              <a:t>Vul hier je eigen beroep in en vraag leerlingen om aan elkaar te vertellen waarom zij een goede (naam beroep) zouden zijn.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00" dirty="0">
                <a:effectLst/>
                <a:latin typeface="Merriweather Sans Light" pitchFamily="2" charset="0"/>
                <a:ea typeface="Calibri" panose="020F0502020204030204" pitchFamily="34" charset="0"/>
                <a:cs typeface="Times New Roman" panose="02020603050405020304" pitchFamily="18" charset="0"/>
              </a:rPr>
              <a:t>We stellen bewust geen vragen als lijkt dit je leuk, of zou dit beroep bij je passen. De reden hierachter is dat deze vragen raken aan de identiteit van de leerling. Zodra dat het geval is beslissen leerlingen heel snel of dit beroep past bij hun identiteit of niet. Wat ons betreft is dat nog niet aan de orde. Juist het gevoel dat ze moeten kiezen zorgt ervoor dat ze afhaken. Dus het startpunt is. </a:t>
            </a:r>
            <a:r>
              <a:rPr lang="nl-NL" sz="1800" kern="100">
                <a:effectLst/>
                <a:latin typeface="Merriweather Sans Light" pitchFamily="2" charset="0"/>
                <a:ea typeface="Calibri" panose="020F0502020204030204" pitchFamily="34" charset="0"/>
                <a:cs typeface="Times New Roman" panose="02020603050405020304" pitchFamily="18" charset="0"/>
              </a:rPr>
              <a:t>Stel je gaat dit beroep beoefenen - waarom zou jij er goed in zijn?</a:t>
            </a:r>
          </a:p>
          <a:p>
            <a:endParaRPr lang="nl-NL" dirty="0"/>
          </a:p>
        </p:txBody>
      </p:sp>
      <p:sp>
        <p:nvSpPr>
          <p:cNvPr id="4" name="Tijdelijke aanduiding voor koptekst 3"/>
          <p:cNvSpPr>
            <a:spLocks noGrp="1"/>
          </p:cNvSpPr>
          <p:nvPr>
            <p:ph type="hdr" sz="quarter"/>
          </p:nvPr>
        </p:nvSpPr>
        <p:spPr/>
        <p:txBody>
          <a:bodyPr/>
          <a:lstStyle/>
          <a:p>
            <a:r>
              <a:rPr lang="nl-NL"/>
              <a:t>VHTO Leading Ladies Bijeenkomst</a:t>
            </a:r>
          </a:p>
        </p:txBody>
      </p:sp>
      <p:sp>
        <p:nvSpPr>
          <p:cNvPr id="5" name="Tijdelijke aanduiding voor dianummer 4"/>
          <p:cNvSpPr>
            <a:spLocks noGrp="1"/>
          </p:cNvSpPr>
          <p:nvPr>
            <p:ph type="sldNum" sz="quarter" idx="5"/>
          </p:nvPr>
        </p:nvSpPr>
        <p:spPr/>
        <p:txBody>
          <a:bodyPr/>
          <a:lstStyle/>
          <a:p>
            <a:fld id="{13215E71-85DC-4AD8-A4E3-4F2FAB9DB436}" type="slidenum">
              <a:rPr lang="nl-NL" smtClean="0"/>
              <a:t>10</a:t>
            </a:fld>
            <a:endParaRPr lang="nl-NL"/>
          </a:p>
        </p:txBody>
      </p:sp>
    </p:spTree>
    <p:extLst>
      <p:ext uri="{BB962C8B-B14F-4D97-AF65-F5344CB8AC3E}">
        <p14:creationId xmlns:p14="http://schemas.microsoft.com/office/powerpoint/2010/main" val="3185659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a:t>
            </a:r>
            <a:r>
              <a:rPr lang="nl-NL" dirty="0"/>
              <a:t>docent pakt het hier weer over en legt de leerlingen uit hoe ze de vragenlijst in moeten vullen. </a:t>
            </a:r>
            <a:br>
              <a:rPr lang="nl-NL" dirty="0"/>
            </a:br>
            <a:r>
              <a:rPr lang="nl-NL" dirty="0"/>
              <a:t>Deze vragenlijsten zijn van belang zodat we de effecten van de Dit Doe Ik-les kunnen meten.</a:t>
            </a:r>
          </a:p>
        </p:txBody>
      </p:sp>
      <p:sp>
        <p:nvSpPr>
          <p:cNvPr id="4" name="Tijdelijke aanduiding voor koptekst 3"/>
          <p:cNvSpPr>
            <a:spLocks noGrp="1"/>
          </p:cNvSpPr>
          <p:nvPr>
            <p:ph type="hdr" sz="quarter"/>
          </p:nvPr>
        </p:nvSpPr>
        <p:spPr/>
        <p:txBody>
          <a:bodyPr/>
          <a:lstStyle/>
          <a:p>
            <a:r>
              <a:rPr lang="nl-NL"/>
              <a:t>VHTO Leading Ladies Bijeenkomst</a:t>
            </a:r>
          </a:p>
        </p:txBody>
      </p:sp>
      <p:sp>
        <p:nvSpPr>
          <p:cNvPr id="5" name="Tijdelijke aanduiding voor dianummer 4"/>
          <p:cNvSpPr>
            <a:spLocks noGrp="1"/>
          </p:cNvSpPr>
          <p:nvPr>
            <p:ph type="sldNum" sz="quarter" idx="5"/>
          </p:nvPr>
        </p:nvSpPr>
        <p:spPr/>
        <p:txBody>
          <a:bodyPr/>
          <a:lstStyle/>
          <a:p>
            <a:fld id="{13215E71-85DC-4AD8-A4E3-4F2FAB9DB436}" type="slidenum">
              <a:rPr lang="nl-NL" smtClean="0"/>
              <a:t>11</a:t>
            </a:fld>
            <a:endParaRPr lang="nl-NL"/>
          </a:p>
        </p:txBody>
      </p:sp>
    </p:spTree>
    <p:extLst>
      <p:ext uri="{BB962C8B-B14F-4D97-AF65-F5344CB8AC3E}">
        <p14:creationId xmlns:p14="http://schemas.microsoft.com/office/powerpoint/2010/main" val="2833491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&lt;plaats hier een foto van jezelf&gt;</a:t>
            </a:r>
          </a:p>
          <a:p>
            <a:endParaRPr lang="nl-NL" dirty="0"/>
          </a:p>
          <a:p>
            <a:r>
              <a:rPr lang="nl-NL" dirty="0"/>
              <a:t>Ik ben Andju en ik kom jullie wat vertellen over mijn werk. </a:t>
            </a:r>
          </a:p>
        </p:txBody>
      </p:sp>
      <p:sp>
        <p:nvSpPr>
          <p:cNvPr id="4" name="Tijdelijke aanduiding voor koptekst 3"/>
          <p:cNvSpPr>
            <a:spLocks noGrp="1"/>
          </p:cNvSpPr>
          <p:nvPr>
            <p:ph type="hdr" sz="quarter"/>
          </p:nvPr>
        </p:nvSpPr>
        <p:spPr/>
        <p:txBody>
          <a:bodyPr/>
          <a:lstStyle/>
          <a:p>
            <a:r>
              <a:rPr lang="nl-NL"/>
              <a:t>VHTO Leading Ladies Bijeenkomst</a:t>
            </a:r>
          </a:p>
        </p:txBody>
      </p:sp>
      <p:sp>
        <p:nvSpPr>
          <p:cNvPr id="5" name="Tijdelijke aanduiding voor dianummer 4"/>
          <p:cNvSpPr>
            <a:spLocks noGrp="1"/>
          </p:cNvSpPr>
          <p:nvPr>
            <p:ph type="sldNum" sz="quarter" idx="5"/>
          </p:nvPr>
        </p:nvSpPr>
        <p:spPr/>
        <p:txBody>
          <a:bodyPr/>
          <a:lstStyle/>
          <a:p>
            <a:fld id="{13215E71-85DC-4AD8-A4E3-4F2FAB9DB436}" type="slidenum">
              <a:rPr lang="nl-NL" smtClean="0"/>
              <a:t>2</a:t>
            </a:fld>
            <a:endParaRPr lang="nl-NL"/>
          </a:p>
        </p:txBody>
      </p:sp>
    </p:spTree>
    <p:extLst>
      <p:ext uri="{BB962C8B-B14F-4D97-AF65-F5344CB8AC3E}">
        <p14:creationId xmlns:p14="http://schemas.microsoft.com/office/powerpoint/2010/main" val="3721482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Welke studie heb je gedaan en wat is je beroep?</a:t>
            </a:r>
          </a:p>
          <a:p>
            <a:endParaRPr lang="nl-NL" dirty="0"/>
          </a:p>
        </p:txBody>
      </p:sp>
      <p:sp>
        <p:nvSpPr>
          <p:cNvPr id="4" name="Tijdelijke aanduiding voor koptekst 3"/>
          <p:cNvSpPr>
            <a:spLocks noGrp="1"/>
          </p:cNvSpPr>
          <p:nvPr>
            <p:ph type="hdr" sz="quarter"/>
          </p:nvPr>
        </p:nvSpPr>
        <p:spPr/>
        <p:txBody>
          <a:bodyPr/>
          <a:lstStyle/>
          <a:p>
            <a:r>
              <a:rPr lang="nl-NL"/>
              <a:t>VHTO Leading Ladies Bijeenkomst</a:t>
            </a:r>
          </a:p>
        </p:txBody>
      </p:sp>
      <p:sp>
        <p:nvSpPr>
          <p:cNvPr id="5" name="Tijdelijke aanduiding voor dianummer 4"/>
          <p:cNvSpPr>
            <a:spLocks noGrp="1"/>
          </p:cNvSpPr>
          <p:nvPr>
            <p:ph type="sldNum" sz="quarter" idx="5"/>
          </p:nvPr>
        </p:nvSpPr>
        <p:spPr/>
        <p:txBody>
          <a:bodyPr/>
          <a:lstStyle/>
          <a:p>
            <a:fld id="{13215E71-85DC-4AD8-A4E3-4F2FAB9DB436}" type="slidenum">
              <a:rPr lang="nl-NL" smtClean="0"/>
              <a:t>3</a:t>
            </a:fld>
            <a:endParaRPr lang="nl-NL"/>
          </a:p>
        </p:txBody>
      </p:sp>
    </p:spTree>
    <p:extLst>
      <p:ext uri="{BB962C8B-B14F-4D97-AF65-F5344CB8AC3E}">
        <p14:creationId xmlns:p14="http://schemas.microsoft.com/office/powerpoint/2010/main" val="2780725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4FBBC-CBD0-EC6D-6ADD-7F78B8EB2D1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AA7871A-AF46-F84C-D312-E32D9414A33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3CA67EB-3C75-4DB1-F153-5672179BA308}"/>
              </a:ext>
            </a:extLst>
          </p:cNvPr>
          <p:cNvSpPr>
            <a:spLocks noGrp="1"/>
          </p:cNvSpPr>
          <p:nvPr>
            <p:ph type="body" idx="1"/>
          </p:nvPr>
        </p:nvSpPr>
        <p:spPr/>
        <p:txBody>
          <a:bodyPr/>
          <a:lstStyle/>
          <a:p>
            <a:r>
              <a:rPr lang="nl-NL" dirty="0"/>
              <a:t>Welke studie heb je gedaan en wat is je beroep?</a:t>
            </a:r>
          </a:p>
          <a:p>
            <a:r>
              <a:rPr lang="nl-NL" dirty="0"/>
              <a:t>En wat is de algemene omschrijving van iemand met zo een beroep.</a:t>
            </a:r>
            <a:br>
              <a:rPr lang="nl-NL" dirty="0"/>
            </a:br>
            <a:r>
              <a:rPr lang="nl-NL" dirty="0"/>
              <a:t>Stel je bent bouwkundig ingenieur, wat doet zo iemand dan? </a:t>
            </a:r>
          </a:p>
          <a:p>
            <a:endParaRPr lang="nl-NL" dirty="0"/>
          </a:p>
          <a:p>
            <a:endParaRPr lang="nl-NL" dirty="0"/>
          </a:p>
          <a:p>
            <a:endParaRPr lang="nl-NL" dirty="0"/>
          </a:p>
          <a:p>
            <a:endParaRPr lang="nl-NL" dirty="0"/>
          </a:p>
          <a:p>
            <a:endParaRPr lang="nl-NL" dirty="0"/>
          </a:p>
        </p:txBody>
      </p:sp>
      <p:sp>
        <p:nvSpPr>
          <p:cNvPr id="4" name="Tijdelijke aanduiding voor koptekst 3">
            <a:extLst>
              <a:ext uri="{FF2B5EF4-FFF2-40B4-BE49-F238E27FC236}">
                <a16:creationId xmlns:a16="http://schemas.microsoft.com/office/drawing/2014/main" id="{7022FFD8-5189-1DDE-E6AC-353B5FCE0167}"/>
              </a:ext>
            </a:extLst>
          </p:cNvPr>
          <p:cNvSpPr>
            <a:spLocks noGrp="1"/>
          </p:cNvSpPr>
          <p:nvPr>
            <p:ph type="hdr" sz="quarter"/>
          </p:nvPr>
        </p:nvSpPr>
        <p:spPr/>
        <p:txBody>
          <a:bodyPr/>
          <a:lstStyle/>
          <a:p>
            <a:r>
              <a:rPr lang="nl-NL"/>
              <a:t>VHTO Leading Ladies Bijeenkomst</a:t>
            </a:r>
          </a:p>
        </p:txBody>
      </p:sp>
      <p:sp>
        <p:nvSpPr>
          <p:cNvPr id="5" name="Tijdelijke aanduiding voor dianummer 4">
            <a:extLst>
              <a:ext uri="{FF2B5EF4-FFF2-40B4-BE49-F238E27FC236}">
                <a16:creationId xmlns:a16="http://schemas.microsoft.com/office/drawing/2014/main" id="{5AD07B23-C05D-AE02-76EF-08429483063B}"/>
              </a:ext>
            </a:extLst>
          </p:cNvPr>
          <p:cNvSpPr>
            <a:spLocks noGrp="1"/>
          </p:cNvSpPr>
          <p:nvPr>
            <p:ph type="sldNum" sz="quarter" idx="5"/>
          </p:nvPr>
        </p:nvSpPr>
        <p:spPr/>
        <p:txBody>
          <a:bodyPr/>
          <a:lstStyle/>
          <a:p>
            <a:fld id="{13215E71-85DC-4AD8-A4E3-4F2FAB9DB436}" type="slidenum">
              <a:rPr lang="nl-NL" smtClean="0"/>
              <a:t>4</a:t>
            </a:fld>
            <a:endParaRPr lang="nl-NL"/>
          </a:p>
        </p:txBody>
      </p:sp>
    </p:spTree>
    <p:extLst>
      <p:ext uri="{BB962C8B-B14F-4D97-AF65-F5344CB8AC3E}">
        <p14:creationId xmlns:p14="http://schemas.microsoft.com/office/powerpoint/2010/main" val="1188840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welke organisatie werk je?</a:t>
            </a:r>
          </a:p>
          <a:p>
            <a:r>
              <a:rPr lang="nl-NL" dirty="0"/>
              <a:t>Hoe ziet je kantoor eruit? Werk je op verschillende locaties? </a:t>
            </a:r>
          </a:p>
          <a:p>
            <a:r>
              <a:rPr lang="nl-NL" dirty="0"/>
              <a:t>Beschrijf je werkplek en ook dingen als de kantine of verschillende werkplekken. </a:t>
            </a:r>
          </a:p>
          <a:p>
            <a:endParaRPr lang="nl-NL" dirty="0"/>
          </a:p>
        </p:txBody>
      </p:sp>
      <p:sp>
        <p:nvSpPr>
          <p:cNvPr id="4" name="Tijdelijke aanduiding voor koptekst 3"/>
          <p:cNvSpPr>
            <a:spLocks noGrp="1"/>
          </p:cNvSpPr>
          <p:nvPr>
            <p:ph type="hdr" sz="quarter"/>
          </p:nvPr>
        </p:nvSpPr>
        <p:spPr/>
        <p:txBody>
          <a:bodyPr/>
          <a:lstStyle/>
          <a:p>
            <a:r>
              <a:rPr lang="nl-NL"/>
              <a:t>VHTO Leading Ladies Bijeenkomst</a:t>
            </a:r>
          </a:p>
        </p:txBody>
      </p:sp>
      <p:sp>
        <p:nvSpPr>
          <p:cNvPr id="5" name="Tijdelijke aanduiding voor dianummer 4"/>
          <p:cNvSpPr>
            <a:spLocks noGrp="1"/>
          </p:cNvSpPr>
          <p:nvPr>
            <p:ph type="sldNum" sz="quarter" idx="5"/>
          </p:nvPr>
        </p:nvSpPr>
        <p:spPr/>
        <p:txBody>
          <a:bodyPr/>
          <a:lstStyle/>
          <a:p>
            <a:fld id="{13215E71-85DC-4AD8-A4E3-4F2FAB9DB436}" type="slidenum">
              <a:rPr lang="nl-NL" smtClean="0"/>
              <a:t>5</a:t>
            </a:fld>
            <a:endParaRPr lang="nl-NL"/>
          </a:p>
        </p:txBody>
      </p:sp>
    </p:spTree>
    <p:extLst>
      <p:ext uri="{BB962C8B-B14F-4D97-AF65-F5344CB8AC3E}">
        <p14:creationId xmlns:p14="http://schemas.microsoft.com/office/powerpoint/2010/main" val="17286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Weten jullie het nog? We hadden het net over vaardigheden en eigenschappen die belangrijk kunnen zijn in werk.</a:t>
            </a:r>
            <a:br>
              <a:rPr lang="nl-NL" dirty="0"/>
            </a:br>
            <a:r>
              <a:rPr lang="nl-NL" dirty="0"/>
              <a:t>Wijs naar de </a:t>
            </a:r>
            <a:r>
              <a:rPr lang="nl-NL" dirty="0" err="1"/>
              <a:t>mindmap</a:t>
            </a:r>
            <a:r>
              <a:rPr lang="nl-NL" dirty="0"/>
              <a:t>/lijst met vaardigheden als die nog ergens op een bord staan. Nu een vraag aan jullie welke vaardigheden denken jullie dat belangrijk zijn in mijn werk?</a:t>
            </a:r>
            <a:br>
              <a:rPr lang="nl-NL" dirty="0"/>
            </a:br>
            <a:br>
              <a:rPr lang="nl-NL" dirty="0"/>
            </a:br>
            <a:r>
              <a:rPr lang="nl-NL" dirty="0"/>
              <a:t>(belangrijk dat je eerst in slide 2 t/m 5 verteld hebt wat je werk inhoudt anders is deze vraag moeilijk te beantwoorden)</a:t>
            </a:r>
          </a:p>
        </p:txBody>
      </p:sp>
      <p:sp>
        <p:nvSpPr>
          <p:cNvPr id="4" name="Tijdelijke aanduiding voor koptekst 3"/>
          <p:cNvSpPr>
            <a:spLocks noGrp="1"/>
          </p:cNvSpPr>
          <p:nvPr>
            <p:ph type="hdr" sz="quarter"/>
          </p:nvPr>
        </p:nvSpPr>
        <p:spPr/>
        <p:txBody>
          <a:bodyPr/>
          <a:lstStyle/>
          <a:p>
            <a:r>
              <a:rPr lang="nl-NL"/>
              <a:t>VHTO Leading Ladies Bijeenkomst</a:t>
            </a:r>
          </a:p>
        </p:txBody>
      </p:sp>
      <p:sp>
        <p:nvSpPr>
          <p:cNvPr id="5" name="Tijdelijke aanduiding voor dianummer 4"/>
          <p:cNvSpPr>
            <a:spLocks noGrp="1"/>
          </p:cNvSpPr>
          <p:nvPr>
            <p:ph type="sldNum" sz="quarter" idx="5"/>
          </p:nvPr>
        </p:nvSpPr>
        <p:spPr/>
        <p:txBody>
          <a:bodyPr/>
          <a:lstStyle/>
          <a:p>
            <a:fld id="{13215E71-85DC-4AD8-A4E3-4F2FAB9DB436}" type="slidenum">
              <a:rPr lang="nl-NL" smtClean="0"/>
              <a:t>6</a:t>
            </a:fld>
            <a:endParaRPr lang="nl-NL"/>
          </a:p>
        </p:txBody>
      </p:sp>
    </p:spTree>
    <p:extLst>
      <p:ext uri="{BB962C8B-B14F-4D97-AF65-F5344CB8AC3E}">
        <p14:creationId xmlns:p14="http://schemas.microsoft.com/office/powerpoint/2010/main" val="470325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AEC63-86F9-15CF-12FF-2A709E0AC86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8620CA8-6938-31E5-06EE-2DBBFE3D6B8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1CCBB3D-88AC-E875-03BE-6351C2AEC6B0}"/>
              </a:ext>
            </a:extLst>
          </p:cNvPr>
          <p:cNvSpPr>
            <a:spLocks noGrp="1"/>
          </p:cNvSpPr>
          <p:nvPr>
            <p:ph type="body" idx="1"/>
          </p:nvPr>
        </p:nvSpPr>
        <p:spPr/>
        <p:txBody>
          <a:bodyPr/>
          <a:lstStyle/>
          <a:p>
            <a:r>
              <a:rPr lang="nl-NL" dirty="0"/>
              <a:t>Denk aan klanten, </a:t>
            </a:r>
            <a:r>
              <a:rPr lang="nl-NL" dirty="0" err="1"/>
              <a:t>clienten</a:t>
            </a:r>
            <a:r>
              <a:rPr lang="nl-NL" dirty="0"/>
              <a:t>, opdrachtgevers </a:t>
            </a:r>
          </a:p>
          <a:p>
            <a:r>
              <a:rPr lang="nl-NL" dirty="0"/>
              <a:t>Directe collega’s </a:t>
            </a:r>
          </a:p>
          <a:p>
            <a:r>
              <a:rPr lang="nl-NL" dirty="0"/>
              <a:t>Leidinggevenden </a:t>
            </a:r>
            <a:br>
              <a:rPr lang="nl-NL" dirty="0"/>
            </a:br>
            <a:r>
              <a:rPr lang="nl-NL" dirty="0"/>
              <a:t>Mensen die jij juist aanstuurt</a:t>
            </a:r>
          </a:p>
          <a:p>
            <a:endParaRPr lang="nl-NL" dirty="0"/>
          </a:p>
          <a:p>
            <a:r>
              <a:rPr lang="nl-NL" dirty="0"/>
              <a:t>Benadruk het samenwerken. Leerlingen hebben vaak het beeld dat je in de techniek alles alleen moet doen, maar samenwerken is juist belangrijk dat willen we graag laten zien!</a:t>
            </a:r>
          </a:p>
        </p:txBody>
      </p:sp>
      <p:sp>
        <p:nvSpPr>
          <p:cNvPr id="4" name="Tijdelijke aanduiding voor koptekst 3">
            <a:extLst>
              <a:ext uri="{FF2B5EF4-FFF2-40B4-BE49-F238E27FC236}">
                <a16:creationId xmlns:a16="http://schemas.microsoft.com/office/drawing/2014/main" id="{5D0E7398-A2D2-0F71-88FD-93A4D1E36884}"/>
              </a:ext>
            </a:extLst>
          </p:cNvPr>
          <p:cNvSpPr>
            <a:spLocks noGrp="1"/>
          </p:cNvSpPr>
          <p:nvPr>
            <p:ph type="hdr" sz="quarter"/>
          </p:nvPr>
        </p:nvSpPr>
        <p:spPr/>
        <p:txBody>
          <a:bodyPr/>
          <a:lstStyle/>
          <a:p>
            <a:r>
              <a:rPr lang="nl-NL"/>
              <a:t>VHTO Leading Ladies Bijeenkomst</a:t>
            </a:r>
          </a:p>
        </p:txBody>
      </p:sp>
      <p:sp>
        <p:nvSpPr>
          <p:cNvPr id="5" name="Tijdelijke aanduiding voor dianummer 4">
            <a:extLst>
              <a:ext uri="{FF2B5EF4-FFF2-40B4-BE49-F238E27FC236}">
                <a16:creationId xmlns:a16="http://schemas.microsoft.com/office/drawing/2014/main" id="{B9468FAC-EEB5-762C-6B66-92D9E3C460BA}"/>
              </a:ext>
            </a:extLst>
          </p:cNvPr>
          <p:cNvSpPr>
            <a:spLocks noGrp="1"/>
          </p:cNvSpPr>
          <p:nvPr>
            <p:ph type="sldNum" sz="quarter" idx="5"/>
          </p:nvPr>
        </p:nvSpPr>
        <p:spPr/>
        <p:txBody>
          <a:bodyPr/>
          <a:lstStyle/>
          <a:p>
            <a:fld id="{13215E71-85DC-4AD8-A4E3-4F2FAB9DB436}" type="slidenum">
              <a:rPr lang="nl-NL" smtClean="0"/>
              <a:t>7</a:t>
            </a:fld>
            <a:endParaRPr lang="nl-NL"/>
          </a:p>
        </p:txBody>
      </p:sp>
    </p:spTree>
    <p:extLst>
      <p:ext uri="{BB962C8B-B14F-4D97-AF65-F5344CB8AC3E}">
        <p14:creationId xmlns:p14="http://schemas.microsoft.com/office/powerpoint/2010/main" val="3029409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C864A-2CD2-30E3-3E2D-D61DE3E7448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0F6893D-E0DB-6385-D720-57ACC7A4CBA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4D181F1-01D7-5AC0-3126-47E1BC9F54D2}"/>
              </a:ext>
            </a:extLst>
          </p:cNvPr>
          <p:cNvSpPr>
            <a:spLocks noGrp="1"/>
          </p:cNvSpPr>
          <p:nvPr>
            <p:ph type="body" idx="1"/>
          </p:nvPr>
        </p:nvSpPr>
        <p:spPr/>
        <p:txBody>
          <a:bodyPr/>
          <a:lstStyle/>
          <a:p>
            <a:r>
              <a:rPr lang="nl-NL" dirty="0"/>
              <a:t>Denk aan creatieve oplossingen bedenken, nieuwe dingen proberen, van een andere kant bekijken</a:t>
            </a:r>
          </a:p>
          <a:p>
            <a:endParaRPr lang="nl-NL" dirty="0"/>
          </a:p>
          <a:p>
            <a:r>
              <a:rPr lang="nl-NL" dirty="0"/>
              <a:t>Benadruk het creatief bezig zijn. Leerlingen hebben vaak het beeld dat je in de techniek je creativiteit niet kwijt kunt. Of associëren creativiteit alleen met dansen, schilderen en dat soort activiteiten. Terwijl er veel manieren zijn om creatief bezig te zijn.  </a:t>
            </a:r>
          </a:p>
        </p:txBody>
      </p:sp>
      <p:sp>
        <p:nvSpPr>
          <p:cNvPr id="4" name="Tijdelijke aanduiding voor koptekst 3">
            <a:extLst>
              <a:ext uri="{FF2B5EF4-FFF2-40B4-BE49-F238E27FC236}">
                <a16:creationId xmlns:a16="http://schemas.microsoft.com/office/drawing/2014/main" id="{ABC2FB0D-7A16-66ED-CFF1-E8D600644151}"/>
              </a:ext>
            </a:extLst>
          </p:cNvPr>
          <p:cNvSpPr>
            <a:spLocks noGrp="1"/>
          </p:cNvSpPr>
          <p:nvPr>
            <p:ph type="hdr" sz="quarter"/>
          </p:nvPr>
        </p:nvSpPr>
        <p:spPr/>
        <p:txBody>
          <a:bodyPr/>
          <a:lstStyle/>
          <a:p>
            <a:r>
              <a:rPr lang="nl-NL"/>
              <a:t>VHTO Leading Ladies Bijeenkomst</a:t>
            </a:r>
          </a:p>
        </p:txBody>
      </p:sp>
      <p:sp>
        <p:nvSpPr>
          <p:cNvPr id="5" name="Tijdelijke aanduiding voor dianummer 4">
            <a:extLst>
              <a:ext uri="{FF2B5EF4-FFF2-40B4-BE49-F238E27FC236}">
                <a16:creationId xmlns:a16="http://schemas.microsoft.com/office/drawing/2014/main" id="{DE23DC04-AFE6-F47F-CD2C-53397916FCA5}"/>
              </a:ext>
            </a:extLst>
          </p:cNvPr>
          <p:cNvSpPr>
            <a:spLocks noGrp="1"/>
          </p:cNvSpPr>
          <p:nvPr>
            <p:ph type="sldNum" sz="quarter" idx="5"/>
          </p:nvPr>
        </p:nvSpPr>
        <p:spPr/>
        <p:txBody>
          <a:bodyPr/>
          <a:lstStyle/>
          <a:p>
            <a:fld id="{13215E71-85DC-4AD8-A4E3-4F2FAB9DB436}" type="slidenum">
              <a:rPr lang="nl-NL" smtClean="0"/>
              <a:t>8</a:t>
            </a:fld>
            <a:endParaRPr lang="nl-NL"/>
          </a:p>
        </p:txBody>
      </p:sp>
    </p:spTree>
    <p:extLst>
      <p:ext uri="{BB962C8B-B14F-4D97-AF65-F5344CB8AC3E}">
        <p14:creationId xmlns:p14="http://schemas.microsoft.com/office/powerpoint/2010/main" val="3262857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zien waar jou werk aan bijdraagt. Welke impact heeft jouw werk?</a:t>
            </a:r>
          </a:p>
          <a:p>
            <a:endParaRPr lang="nl-NL" dirty="0"/>
          </a:p>
          <a:p>
            <a:r>
              <a:rPr lang="nl-NL" dirty="0"/>
              <a:t>Leerlingen denken vaak dat als ze iets willen doen voor anderen of willen bijdragen aan een betere wereld dat ze dan de zorg in moeten.</a:t>
            </a:r>
            <a:br>
              <a:rPr lang="nl-NL" dirty="0"/>
            </a:br>
            <a:r>
              <a:rPr lang="nl-NL" dirty="0"/>
              <a:t>Terwijl je in de techniek een enorme positieve impact kunt hebben op de wereld maar die link wordt vaak niet gelegd. </a:t>
            </a:r>
          </a:p>
          <a:p>
            <a:br>
              <a:rPr lang="nl-NL" dirty="0"/>
            </a:br>
            <a:r>
              <a:rPr lang="nl-NL" dirty="0"/>
              <a:t>Als jij je werk niet zou doen/de organisatie z’n werk niet zou doen hoe zouden we dat dan merken?</a:t>
            </a:r>
          </a:p>
          <a:p>
            <a:endParaRPr lang="nl-NL" dirty="0"/>
          </a:p>
        </p:txBody>
      </p:sp>
      <p:sp>
        <p:nvSpPr>
          <p:cNvPr id="4" name="Tijdelijke aanduiding voor koptekst 3"/>
          <p:cNvSpPr>
            <a:spLocks noGrp="1"/>
          </p:cNvSpPr>
          <p:nvPr>
            <p:ph type="hdr" sz="quarter"/>
          </p:nvPr>
        </p:nvSpPr>
        <p:spPr/>
        <p:txBody>
          <a:bodyPr/>
          <a:lstStyle/>
          <a:p>
            <a:r>
              <a:rPr lang="nl-NL"/>
              <a:t>VHTO Leading Ladies Bijeenkomst</a:t>
            </a:r>
          </a:p>
        </p:txBody>
      </p:sp>
      <p:sp>
        <p:nvSpPr>
          <p:cNvPr id="5" name="Tijdelijke aanduiding voor dianummer 4"/>
          <p:cNvSpPr>
            <a:spLocks noGrp="1"/>
          </p:cNvSpPr>
          <p:nvPr>
            <p:ph type="sldNum" sz="quarter" idx="5"/>
          </p:nvPr>
        </p:nvSpPr>
        <p:spPr/>
        <p:txBody>
          <a:bodyPr/>
          <a:lstStyle/>
          <a:p>
            <a:fld id="{13215E71-85DC-4AD8-A4E3-4F2FAB9DB436}" type="slidenum">
              <a:rPr lang="nl-NL" smtClean="0"/>
              <a:t>9</a:t>
            </a:fld>
            <a:endParaRPr lang="nl-NL"/>
          </a:p>
        </p:txBody>
      </p:sp>
    </p:spTree>
    <p:extLst>
      <p:ext uri="{BB962C8B-B14F-4D97-AF65-F5344CB8AC3E}">
        <p14:creationId xmlns:p14="http://schemas.microsoft.com/office/powerpoint/2010/main" val="2318248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5FD19B-C451-A040-E2BF-4F14EC46FA92}"/>
              </a:ext>
            </a:extLst>
          </p:cNvPr>
          <p:cNvSpPr>
            <a:spLocks noGrp="1"/>
          </p:cNvSpPr>
          <p:nvPr>
            <p:ph type="ctrTitle"/>
          </p:nvPr>
        </p:nvSpPr>
        <p:spPr>
          <a:xfrm>
            <a:off x="1524000" y="1122363"/>
            <a:ext cx="9144000" cy="2387600"/>
          </a:xfrm>
        </p:spPr>
        <p:txBody>
          <a:bodyPr anchor="b"/>
          <a:lstStyle>
            <a:lvl1pPr algn="ctr">
              <a:defRPr sz="6000"/>
            </a:lvl1pPr>
          </a:lstStyle>
          <a:p>
            <a:r>
              <a:rPr lang="nl-NL" dirty="0"/>
              <a:t>Klik om stijl te bewerken</a:t>
            </a:r>
          </a:p>
        </p:txBody>
      </p:sp>
      <p:sp>
        <p:nvSpPr>
          <p:cNvPr id="3" name="Ondertitel 2">
            <a:extLst>
              <a:ext uri="{FF2B5EF4-FFF2-40B4-BE49-F238E27FC236}">
                <a16:creationId xmlns:a16="http://schemas.microsoft.com/office/drawing/2014/main" id="{F828D67F-1F2F-8514-095F-9442FB072F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32902C0-C5DD-EC44-428C-3973CB8DA445}"/>
              </a:ext>
            </a:extLst>
          </p:cNvPr>
          <p:cNvSpPr>
            <a:spLocks noGrp="1"/>
          </p:cNvSpPr>
          <p:nvPr>
            <p:ph type="dt" sz="half" idx="10"/>
          </p:nvPr>
        </p:nvSpPr>
        <p:spPr/>
        <p:txBody>
          <a:bodyPr/>
          <a:lstStyle/>
          <a:p>
            <a:fld id="{06531EDF-6D27-D240-BE17-3E641C2AF5C3}" type="datetimeFigureOut">
              <a:rPr lang="nl-NL" smtClean="0"/>
              <a:t>16-06-2025</a:t>
            </a:fld>
            <a:endParaRPr lang="nl-NL"/>
          </a:p>
        </p:txBody>
      </p:sp>
      <p:sp>
        <p:nvSpPr>
          <p:cNvPr id="5" name="Tijdelijke aanduiding voor voettekst 4">
            <a:extLst>
              <a:ext uri="{FF2B5EF4-FFF2-40B4-BE49-F238E27FC236}">
                <a16:creationId xmlns:a16="http://schemas.microsoft.com/office/drawing/2014/main" id="{C60DB665-9D36-97D4-5068-CCB8C119638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8B7CCB3-E0ED-162B-3B62-DCA403319A0B}"/>
              </a:ext>
            </a:extLst>
          </p:cNvPr>
          <p:cNvSpPr>
            <a:spLocks noGrp="1"/>
          </p:cNvSpPr>
          <p:nvPr>
            <p:ph type="sldNum" sz="quarter" idx="12"/>
          </p:nvPr>
        </p:nvSpPr>
        <p:spPr/>
        <p:txBody>
          <a:bodyPr/>
          <a:lstStyle/>
          <a:p>
            <a:fld id="{1814D275-1520-8542-B9C6-11DD931B58BE}" type="slidenum">
              <a:rPr lang="nl-NL" smtClean="0"/>
              <a:t>‹nr.›</a:t>
            </a:fld>
            <a:endParaRPr lang="nl-NL"/>
          </a:p>
        </p:txBody>
      </p:sp>
    </p:spTree>
    <p:extLst>
      <p:ext uri="{BB962C8B-B14F-4D97-AF65-F5344CB8AC3E}">
        <p14:creationId xmlns:p14="http://schemas.microsoft.com/office/powerpoint/2010/main" val="3431056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5FD19B-C451-A040-E2BF-4F14EC46FA92}"/>
              </a:ext>
            </a:extLst>
          </p:cNvPr>
          <p:cNvSpPr>
            <a:spLocks noGrp="1"/>
          </p:cNvSpPr>
          <p:nvPr>
            <p:ph type="ctrTitle"/>
          </p:nvPr>
        </p:nvSpPr>
        <p:spPr>
          <a:xfrm>
            <a:off x="1524000" y="1122363"/>
            <a:ext cx="9144000" cy="2387600"/>
          </a:xfrm>
        </p:spPr>
        <p:txBody>
          <a:bodyPr anchor="b"/>
          <a:lstStyle>
            <a:lvl1pPr algn="ctr">
              <a:defRPr sz="6000"/>
            </a:lvl1pPr>
          </a:lstStyle>
          <a:p>
            <a:r>
              <a:rPr lang="nl-NL" dirty="0"/>
              <a:t>Klik om stijl te bewerken</a:t>
            </a:r>
          </a:p>
        </p:txBody>
      </p:sp>
      <p:sp>
        <p:nvSpPr>
          <p:cNvPr id="3" name="Ondertitel 2">
            <a:extLst>
              <a:ext uri="{FF2B5EF4-FFF2-40B4-BE49-F238E27FC236}">
                <a16:creationId xmlns:a16="http://schemas.microsoft.com/office/drawing/2014/main" id="{F828D67F-1F2F-8514-095F-9442FB072F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32902C0-C5DD-EC44-428C-3973CB8DA445}"/>
              </a:ext>
            </a:extLst>
          </p:cNvPr>
          <p:cNvSpPr>
            <a:spLocks noGrp="1"/>
          </p:cNvSpPr>
          <p:nvPr>
            <p:ph type="dt" sz="half" idx="10"/>
          </p:nvPr>
        </p:nvSpPr>
        <p:spPr/>
        <p:txBody>
          <a:bodyPr/>
          <a:lstStyle/>
          <a:p>
            <a:fld id="{06531EDF-6D27-D240-BE17-3E641C2AF5C3}" type="datetimeFigureOut">
              <a:rPr lang="nl-NL" smtClean="0"/>
              <a:t>16-06-2025</a:t>
            </a:fld>
            <a:endParaRPr lang="nl-NL"/>
          </a:p>
        </p:txBody>
      </p:sp>
      <p:sp>
        <p:nvSpPr>
          <p:cNvPr id="5" name="Tijdelijke aanduiding voor voettekst 4">
            <a:extLst>
              <a:ext uri="{FF2B5EF4-FFF2-40B4-BE49-F238E27FC236}">
                <a16:creationId xmlns:a16="http://schemas.microsoft.com/office/drawing/2014/main" id="{C60DB665-9D36-97D4-5068-CCB8C119638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8B7CCB3-E0ED-162B-3B62-DCA403319A0B}"/>
              </a:ext>
            </a:extLst>
          </p:cNvPr>
          <p:cNvSpPr>
            <a:spLocks noGrp="1"/>
          </p:cNvSpPr>
          <p:nvPr>
            <p:ph type="sldNum" sz="quarter" idx="12"/>
          </p:nvPr>
        </p:nvSpPr>
        <p:spPr/>
        <p:txBody>
          <a:bodyPr/>
          <a:lstStyle/>
          <a:p>
            <a:fld id="{1814D275-1520-8542-B9C6-11DD931B58BE}" type="slidenum">
              <a:rPr lang="nl-NL" smtClean="0"/>
              <a:t>‹nr.›</a:t>
            </a:fld>
            <a:endParaRPr lang="nl-NL"/>
          </a:p>
        </p:txBody>
      </p:sp>
    </p:spTree>
    <p:extLst>
      <p:ext uri="{BB962C8B-B14F-4D97-AF65-F5344CB8AC3E}">
        <p14:creationId xmlns:p14="http://schemas.microsoft.com/office/powerpoint/2010/main" val="1233184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pic>
        <p:nvPicPr>
          <p:cNvPr id="8" name="Afbeelding 7" descr="Afbeelding met kleding, persoon, schoeisel, mensen&#10;&#10;Automatisch gegenereerde beschrijving">
            <a:extLst>
              <a:ext uri="{FF2B5EF4-FFF2-40B4-BE49-F238E27FC236}">
                <a16:creationId xmlns:a16="http://schemas.microsoft.com/office/drawing/2014/main" id="{7C1B7B68-8F10-9D27-29EA-E2BC79F52A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958" t="29037" r="9092"/>
          <a:stretch/>
        </p:blipFill>
        <p:spPr>
          <a:xfrm>
            <a:off x="-1" y="-837697"/>
            <a:ext cx="12192000" cy="7695697"/>
          </a:xfrm>
          <a:prstGeom prst="rect">
            <a:avLst/>
          </a:prstGeom>
        </p:spPr>
      </p:pic>
      <p:sp>
        <p:nvSpPr>
          <p:cNvPr id="9" name="Rechthoek 8">
            <a:extLst>
              <a:ext uri="{FF2B5EF4-FFF2-40B4-BE49-F238E27FC236}">
                <a16:creationId xmlns:a16="http://schemas.microsoft.com/office/drawing/2014/main" id="{C599BB3F-E4CC-D56D-7957-C003E3778D0D}"/>
              </a:ext>
            </a:extLst>
          </p:cNvPr>
          <p:cNvSpPr/>
          <p:nvPr userDrawn="1"/>
        </p:nvSpPr>
        <p:spPr>
          <a:xfrm>
            <a:off x="1" y="5132438"/>
            <a:ext cx="12192000" cy="17255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tel 1">
            <a:extLst>
              <a:ext uri="{FF2B5EF4-FFF2-40B4-BE49-F238E27FC236}">
                <a16:creationId xmlns:a16="http://schemas.microsoft.com/office/drawing/2014/main" id="{0A8DC956-7416-B1CA-747B-E15C3BFF2A12}"/>
              </a:ext>
            </a:extLst>
          </p:cNvPr>
          <p:cNvSpPr>
            <a:spLocks noGrp="1"/>
          </p:cNvSpPr>
          <p:nvPr>
            <p:ph type="ctrTitle"/>
          </p:nvPr>
        </p:nvSpPr>
        <p:spPr>
          <a:xfrm>
            <a:off x="0" y="5420030"/>
            <a:ext cx="12192000" cy="1150376"/>
          </a:xfrm>
        </p:spPr>
        <p:txBody>
          <a:bodyPr anchor="b"/>
          <a:lstStyle>
            <a:lvl1pPr algn="ctr">
              <a:defRPr sz="6000">
                <a:solidFill>
                  <a:schemeClr val="tx1"/>
                </a:solidFill>
              </a:defRPr>
            </a:lvl1pPr>
          </a:lstStyle>
          <a:p>
            <a:r>
              <a:rPr lang="nl-NL" dirty="0"/>
              <a:t>Klik om stijl te bewerken</a:t>
            </a:r>
          </a:p>
        </p:txBody>
      </p:sp>
      <p:pic>
        <p:nvPicPr>
          <p:cNvPr id="12" name="Afbeelding 11" descr="Afbeelding met cirkel, Graphics, symbool, Lettertype&#10;&#10;Automatisch gegenereerde beschrijving">
            <a:extLst>
              <a:ext uri="{FF2B5EF4-FFF2-40B4-BE49-F238E27FC236}">
                <a16:creationId xmlns:a16="http://schemas.microsoft.com/office/drawing/2014/main" id="{3326F10C-F84C-D474-7D78-A6C2C62CDE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0520" y="-569656"/>
            <a:ext cx="1320800" cy="1714500"/>
          </a:xfrm>
          <a:prstGeom prst="rect">
            <a:avLst/>
          </a:prstGeom>
        </p:spPr>
      </p:pic>
    </p:spTree>
    <p:extLst>
      <p:ext uri="{BB962C8B-B14F-4D97-AF65-F5344CB8AC3E}">
        <p14:creationId xmlns:p14="http://schemas.microsoft.com/office/powerpoint/2010/main" val="1500002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FC3BDB9F-D72D-5C76-770B-5314374A00C3}"/>
              </a:ext>
            </a:extLst>
          </p:cNvPr>
          <p:cNvSpPr/>
          <p:nvPr userDrawn="1"/>
        </p:nvSpPr>
        <p:spPr>
          <a:xfrm>
            <a:off x="1" y="0"/>
            <a:ext cx="12192000" cy="6858000"/>
          </a:xfrm>
          <a:prstGeom prst="rect">
            <a:avLst/>
          </a:prstGeom>
          <a:solidFill>
            <a:srgbClr val="EB3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kleding, Menselijk gezicht, persoon, spiegel&#10;&#10;Automatisch gegenereerde beschrijving">
            <a:extLst>
              <a:ext uri="{FF2B5EF4-FFF2-40B4-BE49-F238E27FC236}">
                <a16:creationId xmlns:a16="http://schemas.microsoft.com/office/drawing/2014/main" id="{01D0EE57-F335-1527-11B2-B46A0110D1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0"/>
            <a:ext cx="6801853" cy="9625480"/>
          </a:xfrm>
          <a:prstGeom prst="rect">
            <a:avLst/>
          </a:prstGeom>
        </p:spPr>
      </p:pic>
      <p:sp>
        <p:nvSpPr>
          <p:cNvPr id="2" name="Titel 1">
            <a:extLst>
              <a:ext uri="{FF2B5EF4-FFF2-40B4-BE49-F238E27FC236}">
                <a16:creationId xmlns:a16="http://schemas.microsoft.com/office/drawing/2014/main" id="{1F5FD19B-C451-A040-E2BF-4F14EC46FA92}"/>
              </a:ext>
            </a:extLst>
          </p:cNvPr>
          <p:cNvSpPr>
            <a:spLocks noGrp="1"/>
          </p:cNvSpPr>
          <p:nvPr>
            <p:ph type="ctrTitle"/>
          </p:nvPr>
        </p:nvSpPr>
        <p:spPr>
          <a:xfrm>
            <a:off x="5340927" y="1064745"/>
            <a:ext cx="6012873" cy="2387600"/>
          </a:xfrm>
        </p:spPr>
        <p:txBody>
          <a:bodyPr anchor="b"/>
          <a:lstStyle>
            <a:lvl1pPr algn="ctr">
              <a:defRPr sz="6000">
                <a:solidFill>
                  <a:schemeClr val="bg1"/>
                </a:solidFill>
              </a:defRPr>
            </a:lvl1pPr>
          </a:lstStyle>
          <a:p>
            <a:r>
              <a:rPr lang="nl-NL" dirty="0"/>
              <a:t>Klik om stijl te bewerken</a:t>
            </a:r>
          </a:p>
        </p:txBody>
      </p:sp>
      <p:sp>
        <p:nvSpPr>
          <p:cNvPr id="3" name="Ondertitel 2">
            <a:extLst>
              <a:ext uri="{FF2B5EF4-FFF2-40B4-BE49-F238E27FC236}">
                <a16:creationId xmlns:a16="http://schemas.microsoft.com/office/drawing/2014/main" id="{F828D67F-1F2F-8514-095F-9442FB072FB9}"/>
              </a:ext>
            </a:extLst>
          </p:cNvPr>
          <p:cNvSpPr>
            <a:spLocks noGrp="1"/>
          </p:cNvSpPr>
          <p:nvPr>
            <p:ph type="subTitle" idx="1"/>
          </p:nvPr>
        </p:nvSpPr>
        <p:spPr>
          <a:xfrm>
            <a:off x="5340927" y="3655519"/>
            <a:ext cx="6012873"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5" name="Afbeelding 4" descr="Afbeelding met tekst, Lettertype, Graphics, logo&#10;&#10;Automatisch gegenereerde beschrijving">
            <a:extLst>
              <a:ext uri="{FF2B5EF4-FFF2-40B4-BE49-F238E27FC236}">
                <a16:creationId xmlns:a16="http://schemas.microsoft.com/office/drawing/2014/main" id="{E262E25C-CC69-F185-5922-9250B9E87A0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44124" y="5793255"/>
            <a:ext cx="3760838" cy="893111"/>
          </a:xfrm>
          <a:prstGeom prst="rect">
            <a:avLst/>
          </a:prstGeom>
        </p:spPr>
      </p:pic>
      <p:pic>
        <p:nvPicPr>
          <p:cNvPr id="7" name="Afbeelding 6" descr="Afbeelding met cirkel, Graphics, symbool, Lettertype&#10;&#10;Automatisch gegenereerde beschrijving">
            <a:extLst>
              <a:ext uri="{FF2B5EF4-FFF2-40B4-BE49-F238E27FC236}">
                <a16:creationId xmlns:a16="http://schemas.microsoft.com/office/drawing/2014/main" id="{62016453-BB17-1FB5-804C-C832A32CA56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93400" y="207495"/>
            <a:ext cx="1320800" cy="1714500"/>
          </a:xfrm>
          <a:prstGeom prst="rect">
            <a:avLst/>
          </a:prstGeom>
        </p:spPr>
      </p:pic>
      <p:pic>
        <p:nvPicPr>
          <p:cNvPr id="6" name="Afbeelding 5" descr="Afbeelding met persoon, kleding, Menselijk gezicht, vrouw&#10;&#10;Automatisch gegenereerde beschrijving">
            <a:extLst>
              <a:ext uri="{FF2B5EF4-FFF2-40B4-BE49-F238E27FC236}">
                <a16:creationId xmlns:a16="http://schemas.microsoft.com/office/drawing/2014/main" id="{8B53AC92-767E-5AD9-4C4A-D798D577AA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7200" y="23345"/>
            <a:ext cx="6801853" cy="9625480"/>
          </a:xfrm>
          <a:prstGeom prst="rect">
            <a:avLst/>
          </a:prstGeom>
        </p:spPr>
      </p:pic>
    </p:spTree>
    <p:extLst>
      <p:ext uri="{BB962C8B-B14F-4D97-AF65-F5344CB8AC3E}">
        <p14:creationId xmlns:p14="http://schemas.microsoft.com/office/powerpoint/2010/main" val="2945216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8C499CA-93C1-F78C-5F18-D22DF01D51CE}"/>
              </a:ext>
            </a:extLst>
          </p:cNvPr>
          <p:cNvSpPr/>
          <p:nvPr userDrawn="1"/>
        </p:nvSpPr>
        <p:spPr>
          <a:xfrm>
            <a:off x="1" y="0"/>
            <a:ext cx="12192000" cy="6858000"/>
          </a:xfrm>
          <a:prstGeom prst="rect">
            <a:avLst/>
          </a:prstGeom>
          <a:solidFill>
            <a:srgbClr val="EB3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1ADA2637-6F22-C298-B2E4-04B6B58601F7}"/>
              </a:ext>
            </a:extLst>
          </p:cNvPr>
          <p:cNvSpPr>
            <a:spLocks noGrp="1"/>
          </p:cNvSpPr>
          <p:nvPr>
            <p:ph type="title"/>
          </p:nvPr>
        </p:nvSpPr>
        <p:spPr/>
        <p:txBody>
          <a:bodyPr/>
          <a:lstStyle>
            <a:lvl1pPr>
              <a:defRPr>
                <a:solidFill>
                  <a:schemeClr val="bg1"/>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F148B52B-1A3D-01F9-23E6-E13E2A9770C4}"/>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8" name="Afbeelding 7" descr="Afbeelding met cirkel, Graphics, symbool, Lettertype&#10;&#10;Automatisch gegenereerde beschrijving">
            <a:extLst>
              <a:ext uri="{FF2B5EF4-FFF2-40B4-BE49-F238E27FC236}">
                <a16:creationId xmlns:a16="http://schemas.microsoft.com/office/drawing/2014/main" id="{ADC641CA-B36A-9515-539B-FCB15F654A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6373" y="5609150"/>
            <a:ext cx="874853" cy="1135626"/>
          </a:xfrm>
          <a:prstGeom prst="rect">
            <a:avLst/>
          </a:prstGeom>
        </p:spPr>
      </p:pic>
    </p:spTree>
    <p:extLst>
      <p:ext uri="{BB962C8B-B14F-4D97-AF65-F5344CB8AC3E}">
        <p14:creationId xmlns:p14="http://schemas.microsoft.com/office/powerpoint/2010/main" val="2370377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DA2637-6F22-C298-B2E4-04B6B58601F7}"/>
              </a:ext>
            </a:extLst>
          </p:cNvPr>
          <p:cNvSpPr>
            <a:spLocks noGrp="1"/>
          </p:cNvSpPr>
          <p:nvPr>
            <p:ph type="title"/>
          </p:nvPr>
        </p:nvSpPr>
        <p:spPr/>
        <p:txBody>
          <a:bodyPr/>
          <a:lstStyle>
            <a:lvl1pPr>
              <a:defRPr>
                <a:solidFill>
                  <a:schemeClr val="tx1"/>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F148B52B-1A3D-01F9-23E6-E13E2A9770C4}"/>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7" name="Afbeelding 6" descr="Afbeelding met cirkel, Graphics, symbool, Lettertype&#10;&#10;Automatisch gegenereerde beschrijving">
            <a:extLst>
              <a:ext uri="{FF2B5EF4-FFF2-40B4-BE49-F238E27FC236}">
                <a16:creationId xmlns:a16="http://schemas.microsoft.com/office/drawing/2014/main" id="{89C95BC3-3E5D-1F8A-9283-2E833ADF32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6373" y="5609150"/>
            <a:ext cx="874853" cy="1135626"/>
          </a:xfrm>
          <a:prstGeom prst="rect">
            <a:avLst/>
          </a:prstGeom>
        </p:spPr>
      </p:pic>
    </p:spTree>
    <p:extLst>
      <p:ext uri="{BB962C8B-B14F-4D97-AF65-F5344CB8AC3E}">
        <p14:creationId xmlns:p14="http://schemas.microsoft.com/office/powerpoint/2010/main" val="3830730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30C11F-5B8B-B6A8-692B-EB16166EC3AB}"/>
              </a:ext>
            </a:extLst>
          </p:cNvPr>
          <p:cNvSpPr>
            <a:spLocks noGrp="1"/>
          </p:cNvSpPr>
          <p:nvPr>
            <p:ph type="title"/>
          </p:nvPr>
        </p:nvSpPr>
        <p:spPr/>
        <p:txBody>
          <a:bodyPr/>
          <a:lstStyle>
            <a:lvl1pPr>
              <a:defRPr>
                <a:solidFill>
                  <a:schemeClr val="tx1"/>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14A9B5F9-8D0F-E36A-F6C8-B9A84B36B7CC}"/>
              </a:ext>
            </a:extLst>
          </p:cNvPr>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15A04365-6DCF-4A8A-C66D-CCD878387725}"/>
              </a:ext>
            </a:extLst>
          </p:cNvPr>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8" name="Afbeelding 7" descr="Afbeelding met cirkel, Graphics, symbool, Lettertype&#10;&#10;Automatisch gegenereerde beschrijving">
            <a:extLst>
              <a:ext uri="{FF2B5EF4-FFF2-40B4-BE49-F238E27FC236}">
                <a16:creationId xmlns:a16="http://schemas.microsoft.com/office/drawing/2014/main" id="{F3CE5E22-4A0A-3739-6EEB-27C0B43CCA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6373" y="5609150"/>
            <a:ext cx="874853" cy="1135626"/>
          </a:xfrm>
          <a:prstGeom prst="rect">
            <a:avLst/>
          </a:prstGeom>
        </p:spPr>
      </p:pic>
    </p:spTree>
    <p:extLst>
      <p:ext uri="{BB962C8B-B14F-4D97-AF65-F5344CB8AC3E}">
        <p14:creationId xmlns:p14="http://schemas.microsoft.com/office/powerpoint/2010/main" val="146061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97DC0-CD9E-AF27-A8D7-102665FB48BB}"/>
              </a:ext>
            </a:extLst>
          </p:cNvPr>
          <p:cNvSpPr>
            <a:spLocks noGrp="1"/>
          </p:cNvSpPr>
          <p:nvPr>
            <p:ph type="title"/>
          </p:nvPr>
        </p:nvSpPr>
        <p:spPr>
          <a:xfrm>
            <a:off x="839788" y="365125"/>
            <a:ext cx="10515600" cy="1325563"/>
          </a:xfrm>
        </p:spPr>
        <p:txBody>
          <a:bodyPr/>
          <a:lstStyle>
            <a:lvl1pPr>
              <a:defRPr>
                <a:solidFill>
                  <a:schemeClr val="tx1"/>
                </a:solidFill>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DCD00A3A-EBDE-45E0-3EAB-E277D132A9BD}"/>
              </a:ext>
            </a:extLst>
          </p:cNvPr>
          <p:cNvSpPr>
            <a:spLocks noGrp="1"/>
          </p:cNvSpPr>
          <p:nvPr>
            <p:ph type="body" idx="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4" name="Tijdelijke aanduiding voor inhoud 3">
            <a:extLst>
              <a:ext uri="{FF2B5EF4-FFF2-40B4-BE49-F238E27FC236}">
                <a16:creationId xmlns:a16="http://schemas.microsoft.com/office/drawing/2014/main" id="{158A1F06-6A3B-EE78-81D0-EB297CEB17B7}"/>
              </a:ext>
            </a:extLst>
          </p:cNvPr>
          <p:cNvSpPr>
            <a:spLocks noGrp="1"/>
          </p:cNvSpPr>
          <p:nvPr>
            <p:ph sz="half" idx="2"/>
          </p:nvPr>
        </p:nvSpPr>
        <p:spPr>
          <a:xfrm>
            <a:off x="839788" y="2505075"/>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a:extLst>
              <a:ext uri="{FF2B5EF4-FFF2-40B4-BE49-F238E27FC236}">
                <a16:creationId xmlns:a16="http://schemas.microsoft.com/office/drawing/2014/main" id="{495597F7-9D84-CE60-6CED-2C47A609B9A7}"/>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6" name="Tijdelijke aanduiding voor inhoud 5">
            <a:extLst>
              <a:ext uri="{FF2B5EF4-FFF2-40B4-BE49-F238E27FC236}">
                <a16:creationId xmlns:a16="http://schemas.microsoft.com/office/drawing/2014/main" id="{9BA30982-3801-CED9-D752-7A63A33BE5AC}"/>
              </a:ext>
            </a:extLst>
          </p:cNvPr>
          <p:cNvSpPr>
            <a:spLocks noGrp="1"/>
          </p:cNvSpPr>
          <p:nvPr>
            <p:ph sz="quarter" idx="4"/>
          </p:nvPr>
        </p:nvSpPr>
        <p:spPr>
          <a:xfrm>
            <a:off x="6172200" y="2505075"/>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10" name="Afbeelding 9" descr="Afbeelding met cirkel, Graphics, symbool, Lettertype&#10;&#10;Automatisch gegenereerde beschrijving">
            <a:extLst>
              <a:ext uri="{FF2B5EF4-FFF2-40B4-BE49-F238E27FC236}">
                <a16:creationId xmlns:a16="http://schemas.microsoft.com/office/drawing/2014/main" id="{ABCB924D-4E8A-663F-D185-4A04F196AF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6373" y="5609150"/>
            <a:ext cx="874853" cy="1135626"/>
          </a:xfrm>
          <a:prstGeom prst="rect">
            <a:avLst/>
          </a:prstGeom>
        </p:spPr>
      </p:pic>
    </p:spTree>
    <p:extLst>
      <p:ext uri="{BB962C8B-B14F-4D97-AF65-F5344CB8AC3E}">
        <p14:creationId xmlns:p14="http://schemas.microsoft.com/office/powerpoint/2010/main" val="1843524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BC765-0B7E-A31D-84F5-2B2FAD98DEF3}"/>
              </a:ext>
            </a:extLst>
          </p:cNvPr>
          <p:cNvSpPr>
            <a:spLocks noGrp="1"/>
          </p:cNvSpPr>
          <p:nvPr>
            <p:ph type="title"/>
          </p:nvPr>
        </p:nvSpPr>
        <p:spPr/>
        <p:txBody>
          <a:bodyPr/>
          <a:lstStyle>
            <a:lvl1pPr>
              <a:defRPr>
                <a:solidFill>
                  <a:schemeClr val="tx1"/>
                </a:solidFill>
              </a:defRPr>
            </a:lvl1pPr>
          </a:lstStyle>
          <a:p>
            <a:r>
              <a:rPr lang="nl-NL" dirty="0"/>
              <a:t>Klik om stijl te bewerken</a:t>
            </a:r>
          </a:p>
        </p:txBody>
      </p:sp>
      <p:pic>
        <p:nvPicPr>
          <p:cNvPr id="6" name="Afbeelding 5" descr="Afbeelding met cirkel, Graphics, symbool, Lettertype&#10;&#10;Automatisch gegenereerde beschrijving">
            <a:extLst>
              <a:ext uri="{FF2B5EF4-FFF2-40B4-BE49-F238E27FC236}">
                <a16:creationId xmlns:a16="http://schemas.microsoft.com/office/drawing/2014/main" id="{B9541309-9C3C-41E0-6438-A02CFAF60B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6373" y="5609150"/>
            <a:ext cx="874853" cy="1135626"/>
          </a:xfrm>
          <a:prstGeom prst="rect">
            <a:avLst/>
          </a:prstGeom>
        </p:spPr>
      </p:pic>
    </p:spTree>
    <p:extLst>
      <p:ext uri="{BB962C8B-B14F-4D97-AF65-F5344CB8AC3E}">
        <p14:creationId xmlns:p14="http://schemas.microsoft.com/office/powerpoint/2010/main" val="1818222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6D909012-C996-FD0F-45C3-AF6265F04393}"/>
              </a:ext>
            </a:extLst>
          </p:cNvPr>
          <p:cNvSpPr/>
          <p:nvPr userDrawn="1"/>
        </p:nvSpPr>
        <p:spPr>
          <a:xfrm>
            <a:off x="1" y="0"/>
            <a:ext cx="12192000" cy="6858000"/>
          </a:xfrm>
          <a:prstGeom prst="rect">
            <a:avLst/>
          </a:prstGeom>
          <a:solidFill>
            <a:srgbClr val="EB3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BD9A24CF-DC77-EB72-2CCC-6809B6D851F9}"/>
              </a:ext>
            </a:extLst>
          </p:cNvPr>
          <p:cNvSpPr>
            <a:spLocks noGrp="1"/>
          </p:cNvSpPr>
          <p:nvPr>
            <p:ph type="title" hasCustomPrompt="1"/>
          </p:nvPr>
        </p:nvSpPr>
        <p:spPr>
          <a:xfrm>
            <a:off x="838199" y="1517729"/>
            <a:ext cx="10515600" cy="1325563"/>
          </a:xfrm>
        </p:spPr>
        <p:txBody>
          <a:bodyPr>
            <a:noAutofit/>
          </a:bodyPr>
          <a:lstStyle>
            <a:lvl1pPr algn="ctr">
              <a:lnSpc>
                <a:spcPct val="150000"/>
              </a:lnSpc>
              <a:defRPr sz="3800">
                <a:solidFill>
                  <a:schemeClr val="bg1"/>
                </a:solidFill>
              </a:defRPr>
            </a:lvl1pPr>
          </a:lstStyle>
          <a:p>
            <a:r>
              <a:rPr lang="nl-NL" dirty="0"/>
              <a:t>Vragen / Opmerkingen? </a:t>
            </a:r>
            <a:br>
              <a:rPr lang="nl-NL" dirty="0"/>
            </a:br>
            <a:r>
              <a:rPr lang="nl-NL" dirty="0" err="1"/>
              <a:t>vhto@vhto.nl</a:t>
            </a:r>
            <a:br>
              <a:rPr lang="nl-NL" dirty="0"/>
            </a:br>
            <a:r>
              <a:rPr lang="nl-NL" dirty="0" err="1"/>
              <a:t>www.vhto.nl</a:t>
            </a:r>
            <a:endParaRPr lang="nl-NL" dirty="0"/>
          </a:p>
        </p:txBody>
      </p:sp>
      <p:pic>
        <p:nvPicPr>
          <p:cNvPr id="9" name="Afbeelding 8" descr="Afbeelding met tekst, Lettertype, Graphics, logo&#10;&#10;Automatisch gegenereerde beschrijving">
            <a:extLst>
              <a:ext uri="{FF2B5EF4-FFF2-40B4-BE49-F238E27FC236}">
                <a16:creationId xmlns:a16="http://schemas.microsoft.com/office/drawing/2014/main" id="{70BAAFC5-B834-E093-D5E4-5B47227FA9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124" y="5793255"/>
            <a:ext cx="3760838" cy="893111"/>
          </a:xfrm>
          <a:prstGeom prst="rect">
            <a:avLst/>
          </a:prstGeom>
        </p:spPr>
      </p:pic>
      <p:pic>
        <p:nvPicPr>
          <p:cNvPr id="11" name="Afbeelding 10" descr="Afbeelding met tekst, Lettertype, geel, Graphics&#10;&#10;Automatisch gegenereerde beschrijving">
            <a:extLst>
              <a:ext uri="{FF2B5EF4-FFF2-40B4-BE49-F238E27FC236}">
                <a16:creationId xmlns:a16="http://schemas.microsoft.com/office/drawing/2014/main" id="{E32E178A-3DF2-3592-E5F0-DAD985DE8F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20949" y="3908036"/>
            <a:ext cx="8150099" cy="1432235"/>
          </a:xfrm>
          <a:prstGeom prst="rect">
            <a:avLst/>
          </a:prstGeom>
        </p:spPr>
      </p:pic>
    </p:spTree>
    <p:extLst>
      <p:ext uri="{BB962C8B-B14F-4D97-AF65-F5344CB8AC3E}">
        <p14:creationId xmlns:p14="http://schemas.microsoft.com/office/powerpoint/2010/main" val="1692824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5FD19B-C451-A040-E2BF-4F14EC46FA92}"/>
              </a:ext>
            </a:extLst>
          </p:cNvPr>
          <p:cNvSpPr>
            <a:spLocks noGrp="1"/>
          </p:cNvSpPr>
          <p:nvPr>
            <p:ph type="ctrTitle"/>
          </p:nvPr>
        </p:nvSpPr>
        <p:spPr>
          <a:xfrm>
            <a:off x="1524000" y="1122363"/>
            <a:ext cx="9144000" cy="2387600"/>
          </a:xfrm>
        </p:spPr>
        <p:txBody>
          <a:bodyPr anchor="b"/>
          <a:lstStyle>
            <a:lvl1pPr algn="ctr">
              <a:defRPr sz="6000"/>
            </a:lvl1pPr>
          </a:lstStyle>
          <a:p>
            <a:r>
              <a:rPr lang="nl-NL" dirty="0"/>
              <a:t>Klik om stijl te bewerken</a:t>
            </a:r>
          </a:p>
        </p:txBody>
      </p:sp>
      <p:sp>
        <p:nvSpPr>
          <p:cNvPr id="3" name="Ondertitel 2">
            <a:extLst>
              <a:ext uri="{FF2B5EF4-FFF2-40B4-BE49-F238E27FC236}">
                <a16:creationId xmlns:a16="http://schemas.microsoft.com/office/drawing/2014/main" id="{F828D67F-1F2F-8514-095F-9442FB072F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32902C0-C5DD-EC44-428C-3973CB8DA445}"/>
              </a:ext>
            </a:extLst>
          </p:cNvPr>
          <p:cNvSpPr>
            <a:spLocks noGrp="1"/>
          </p:cNvSpPr>
          <p:nvPr>
            <p:ph type="dt" sz="half" idx="10"/>
          </p:nvPr>
        </p:nvSpPr>
        <p:spPr/>
        <p:txBody>
          <a:bodyPr/>
          <a:lstStyle/>
          <a:p>
            <a:fld id="{06531EDF-6D27-D240-BE17-3E641C2AF5C3}" type="datetimeFigureOut">
              <a:rPr lang="nl-NL" smtClean="0"/>
              <a:t>16-06-2025</a:t>
            </a:fld>
            <a:endParaRPr lang="nl-NL"/>
          </a:p>
        </p:txBody>
      </p:sp>
      <p:sp>
        <p:nvSpPr>
          <p:cNvPr id="5" name="Tijdelijke aanduiding voor voettekst 4">
            <a:extLst>
              <a:ext uri="{FF2B5EF4-FFF2-40B4-BE49-F238E27FC236}">
                <a16:creationId xmlns:a16="http://schemas.microsoft.com/office/drawing/2014/main" id="{C60DB665-9D36-97D4-5068-CCB8C119638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8B7CCB3-E0ED-162B-3B62-DCA403319A0B}"/>
              </a:ext>
            </a:extLst>
          </p:cNvPr>
          <p:cNvSpPr>
            <a:spLocks noGrp="1"/>
          </p:cNvSpPr>
          <p:nvPr>
            <p:ph type="sldNum" sz="quarter" idx="12"/>
          </p:nvPr>
        </p:nvSpPr>
        <p:spPr/>
        <p:txBody>
          <a:bodyPr/>
          <a:lstStyle/>
          <a:p>
            <a:fld id="{1814D275-1520-8542-B9C6-11DD931B58BE}" type="slidenum">
              <a:rPr lang="nl-NL" smtClean="0"/>
              <a:t>‹nr.›</a:t>
            </a:fld>
            <a:endParaRPr lang="nl-NL"/>
          </a:p>
        </p:txBody>
      </p:sp>
    </p:spTree>
    <p:extLst>
      <p:ext uri="{BB962C8B-B14F-4D97-AF65-F5344CB8AC3E}">
        <p14:creationId xmlns:p14="http://schemas.microsoft.com/office/powerpoint/2010/main" val="4184373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pic>
        <p:nvPicPr>
          <p:cNvPr id="8" name="Afbeelding 7" descr="Afbeelding met kleding, persoon, schoeisel, mensen&#10;&#10;Automatisch gegenereerde beschrijving">
            <a:extLst>
              <a:ext uri="{FF2B5EF4-FFF2-40B4-BE49-F238E27FC236}">
                <a16:creationId xmlns:a16="http://schemas.microsoft.com/office/drawing/2014/main" id="{7C1B7B68-8F10-9D27-29EA-E2BC79F52A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958" t="29037" r="9092"/>
          <a:stretch/>
        </p:blipFill>
        <p:spPr>
          <a:xfrm>
            <a:off x="-1" y="-837697"/>
            <a:ext cx="12192000" cy="7695697"/>
          </a:xfrm>
          <a:prstGeom prst="rect">
            <a:avLst/>
          </a:prstGeom>
        </p:spPr>
      </p:pic>
      <p:sp>
        <p:nvSpPr>
          <p:cNvPr id="9" name="Rechthoek 8">
            <a:extLst>
              <a:ext uri="{FF2B5EF4-FFF2-40B4-BE49-F238E27FC236}">
                <a16:creationId xmlns:a16="http://schemas.microsoft.com/office/drawing/2014/main" id="{C599BB3F-E4CC-D56D-7957-C003E3778D0D}"/>
              </a:ext>
            </a:extLst>
          </p:cNvPr>
          <p:cNvSpPr/>
          <p:nvPr userDrawn="1"/>
        </p:nvSpPr>
        <p:spPr>
          <a:xfrm>
            <a:off x="1" y="5132438"/>
            <a:ext cx="12192000" cy="17255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EBDF00"/>
              </a:solidFill>
            </a:endParaRPr>
          </a:p>
        </p:txBody>
      </p:sp>
      <p:sp>
        <p:nvSpPr>
          <p:cNvPr id="10" name="Titel 1">
            <a:extLst>
              <a:ext uri="{FF2B5EF4-FFF2-40B4-BE49-F238E27FC236}">
                <a16:creationId xmlns:a16="http://schemas.microsoft.com/office/drawing/2014/main" id="{0A8DC956-7416-B1CA-747B-E15C3BFF2A12}"/>
              </a:ext>
            </a:extLst>
          </p:cNvPr>
          <p:cNvSpPr>
            <a:spLocks noGrp="1"/>
          </p:cNvSpPr>
          <p:nvPr>
            <p:ph type="ctrTitle"/>
          </p:nvPr>
        </p:nvSpPr>
        <p:spPr>
          <a:xfrm>
            <a:off x="0" y="5420030"/>
            <a:ext cx="12192000" cy="1150376"/>
          </a:xfrm>
        </p:spPr>
        <p:txBody>
          <a:bodyPr anchor="b"/>
          <a:lstStyle>
            <a:lvl1pPr algn="ctr">
              <a:defRPr sz="6000">
                <a:solidFill>
                  <a:schemeClr val="tx1"/>
                </a:solidFill>
              </a:defRPr>
            </a:lvl1pPr>
          </a:lstStyle>
          <a:p>
            <a:r>
              <a:rPr lang="nl-NL" dirty="0"/>
              <a:t>Klik om stijl te bewerken</a:t>
            </a:r>
          </a:p>
        </p:txBody>
      </p:sp>
      <p:pic>
        <p:nvPicPr>
          <p:cNvPr id="12" name="Afbeelding 11" descr="Afbeelding met cirkel, Graphics, symbool, Lettertype&#10;&#10;Automatisch gegenereerde beschrijving">
            <a:extLst>
              <a:ext uri="{FF2B5EF4-FFF2-40B4-BE49-F238E27FC236}">
                <a16:creationId xmlns:a16="http://schemas.microsoft.com/office/drawing/2014/main" id="{3326F10C-F84C-D474-7D78-A6C2C62CDE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0520" y="-569656"/>
            <a:ext cx="1320800" cy="1714500"/>
          </a:xfrm>
          <a:prstGeom prst="rect">
            <a:avLst/>
          </a:prstGeom>
        </p:spPr>
      </p:pic>
    </p:spTree>
    <p:extLst>
      <p:ext uri="{BB962C8B-B14F-4D97-AF65-F5344CB8AC3E}">
        <p14:creationId xmlns:p14="http://schemas.microsoft.com/office/powerpoint/2010/main" val="670959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pic>
        <p:nvPicPr>
          <p:cNvPr id="8" name="Afbeelding 7" descr="Afbeelding met kleding, persoon, schoeisel, mensen&#10;&#10;Automatisch gegenereerde beschrijving">
            <a:extLst>
              <a:ext uri="{FF2B5EF4-FFF2-40B4-BE49-F238E27FC236}">
                <a16:creationId xmlns:a16="http://schemas.microsoft.com/office/drawing/2014/main" id="{7C1B7B68-8F10-9D27-29EA-E2BC79F52A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958" t="29037" r="9092"/>
          <a:stretch/>
        </p:blipFill>
        <p:spPr>
          <a:xfrm>
            <a:off x="-1" y="-837697"/>
            <a:ext cx="12192000" cy="7695697"/>
          </a:xfrm>
          <a:prstGeom prst="rect">
            <a:avLst/>
          </a:prstGeom>
        </p:spPr>
      </p:pic>
      <p:sp>
        <p:nvSpPr>
          <p:cNvPr id="9" name="Rechthoek 8">
            <a:extLst>
              <a:ext uri="{FF2B5EF4-FFF2-40B4-BE49-F238E27FC236}">
                <a16:creationId xmlns:a16="http://schemas.microsoft.com/office/drawing/2014/main" id="{C599BB3F-E4CC-D56D-7957-C003E3778D0D}"/>
              </a:ext>
            </a:extLst>
          </p:cNvPr>
          <p:cNvSpPr/>
          <p:nvPr userDrawn="1"/>
        </p:nvSpPr>
        <p:spPr>
          <a:xfrm>
            <a:off x="1" y="5132438"/>
            <a:ext cx="12192000" cy="17255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tel 1">
            <a:extLst>
              <a:ext uri="{FF2B5EF4-FFF2-40B4-BE49-F238E27FC236}">
                <a16:creationId xmlns:a16="http://schemas.microsoft.com/office/drawing/2014/main" id="{0A8DC956-7416-B1CA-747B-E15C3BFF2A12}"/>
              </a:ext>
            </a:extLst>
          </p:cNvPr>
          <p:cNvSpPr>
            <a:spLocks noGrp="1"/>
          </p:cNvSpPr>
          <p:nvPr>
            <p:ph type="ctrTitle"/>
          </p:nvPr>
        </p:nvSpPr>
        <p:spPr>
          <a:xfrm>
            <a:off x="0" y="5420030"/>
            <a:ext cx="12192000" cy="1150376"/>
          </a:xfrm>
        </p:spPr>
        <p:txBody>
          <a:bodyPr anchor="b"/>
          <a:lstStyle>
            <a:lvl1pPr algn="ctr">
              <a:defRPr sz="6000">
                <a:solidFill>
                  <a:schemeClr val="tx1"/>
                </a:solidFill>
              </a:defRPr>
            </a:lvl1pPr>
          </a:lstStyle>
          <a:p>
            <a:r>
              <a:rPr lang="nl-NL" dirty="0"/>
              <a:t>Klik om stijl te bewerken</a:t>
            </a:r>
          </a:p>
        </p:txBody>
      </p:sp>
      <p:pic>
        <p:nvPicPr>
          <p:cNvPr id="12" name="Afbeelding 11" descr="Afbeelding met cirkel, Graphics, symbool, Lettertype&#10;&#10;Automatisch gegenereerde beschrijving">
            <a:extLst>
              <a:ext uri="{FF2B5EF4-FFF2-40B4-BE49-F238E27FC236}">
                <a16:creationId xmlns:a16="http://schemas.microsoft.com/office/drawing/2014/main" id="{3326F10C-F84C-D474-7D78-A6C2C62CDE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0520" y="-569656"/>
            <a:ext cx="1320800" cy="1714500"/>
          </a:xfrm>
          <a:prstGeom prst="rect">
            <a:avLst/>
          </a:prstGeom>
        </p:spPr>
      </p:pic>
    </p:spTree>
    <p:extLst>
      <p:ext uri="{BB962C8B-B14F-4D97-AF65-F5344CB8AC3E}">
        <p14:creationId xmlns:p14="http://schemas.microsoft.com/office/powerpoint/2010/main" val="1914252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FC3BDB9F-D72D-5C76-770B-5314374A00C3}"/>
              </a:ext>
            </a:extLst>
          </p:cNvPr>
          <p:cNvSpPr/>
          <p:nvPr userDrawn="1"/>
        </p:nvSpPr>
        <p:spPr>
          <a:xfrm>
            <a:off x="1" y="0"/>
            <a:ext cx="12192000" cy="6858000"/>
          </a:xfrm>
          <a:prstGeom prst="rect">
            <a:avLst/>
          </a:prstGeom>
          <a:solidFill>
            <a:srgbClr val="0096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kleding, Menselijk gezicht, persoon, spiegel&#10;&#10;Automatisch gegenereerde beschrijving">
            <a:extLst>
              <a:ext uri="{FF2B5EF4-FFF2-40B4-BE49-F238E27FC236}">
                <a16:creationId xmlns:a16="http://schemas.microsoft.com/office/drawing/2014/main" id="{01D0EE57-F335-1527-11B2-B46A0110D1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0"/>
            <a:ext cx="6801853" cy="9625480"/>
          </a:xfrm>
          <a:prstGeom prst="rect">
            <a:avLst/>
          </a:prstGeom>
        </p:spPr>
      </p:pic>
      <p:sp>
        <p:nvSpPr>
          <p:cNvPr id="2" name="Titel 1">
            <a:extLst>
              <a:ext uri="{FF2B5EF4-FFF2-40B4-BE49-F238E27FC236}">
                <a16:creationId xmlns:a16="http://schemas.microsoft.com/office/drawing/2014/main" id="{1F5FD19B-C451-A040-E2BF-4F14EC46FA92}"/>
              </a:ext>
            </a:extLst>
          </p:cNvPr>
          <p:cNvSpPr>
            <a:spLocks noGrp="1"/>
          </p:cNvSpPr>
          <p:nvPr>
            <p:ph type="ctrTitle"/>
          </p:nvPr>
        </p:nvSpPr>
        <p:spPr>
          <a:xfrm>
            <a:off x="5340927" y="1064745"/>
            <a:ext cx="6012873" cy="2387600"/>
          </a:xfrm>
        </p:spPr>
        <p:txBody>
          <a:bodyPr anchor="b"/>
          <a:lstStyle>
            <a:lvl1pPr algn="ctr">
              <a:defRPr sz="6000">
                <a:solidFill>
                  <a:schemeClr val="bg1"/>
                </a:solidFill>
              </a:defRPr>
            </a:lvl1pPr>
          </a:lstStyle>
          <a:p>
            <a:r>
              <a:rPr lang="nl-NL" dirty="0"/>
              <a:t>Klik om stijl te bewerken</a:t>
            </a:r>
          </a:p>
        </p:txBody>
      </p:sp>
      <p:sp>
        <p:nvSpPr>
          <p:cNvPr id="3" name="Ondertitel 2">
            <a:extLst>
              <a:ext uri="{FF2B5EF4-FFF2-40B4-BE49-F238E27FC236}">
                <a16:creationId xmlns:a16="http://schemas.microsoft.com/office/drawing/2014/main" id="{F828D67F-1F2F-8514-095F-9442FB072FB9}"/>
              </a:ext>
            </a:extLst>
          </p:cNvPr>
          <p:cNvSpPr>
            <a:spLocks noGrp="1"/>
          </p:cNvSpPr>
          <p:nvPr>
            <p:ph type="subTitle" idx="1"/>
          </p:nvPr>
        </p:nvSpPr>
        <p:spPr>
          <a:xfrm>
            <a:off x="5340927" y="3655519"/>
            <a:ext cx="6012873"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5" name="Afbeelding 4" descr="Afbeelding met tekst, Lettertype, Graphics, logo&#10;&#10;Automatisch gegenereerde beschrijving">
            <a:extLst>
              <a:ext uri="{FF2B5EF4-FFF2-40B4-BE49-F238E27FC236}">
                <a16:creationId xmlns:a16="http://schemas.microsoft.com/office/drawing/2014/main" id="{E262E25C-CC69-F185-5922-9250B9E87A0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44124" y="5793255"/>
            <a:ext cx="3760838" cy="893111"/>
          </a:xfrm>
          <a:prstGeom prst="rect">
            <a:avLst/>
          </a:prstGeom>
        </p:spPr>
      </p:pic>
      <p:pic>
        <p:nvPicPr>
          <p:cNvPr id="7" name="Afbeelding 6" descr="Afbeelding met cirkel, Graphics, symbool, Lettertype&#10;&#10;Automatisch gegenereerde beschrijving">
            <a:extLst>
              <a:ext uri="{FF2B5EF4-FFF2-40B4-BE49-F238E27FC236}">
                <a16:creationId xmlns:a16="http://schemas.microsoft.com/office/drawing/2014/main" id="{62016453-BB17-1FB5-804C-C832A32CA56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93400" y="207495"/>
            <a:ext cx="1320800" cy="1714500"/>
          </a:xfrm>
          <a:prstGeom prst="rect">
            <a:avLst/>
          </a:prstGeom>
        </p:spPr>
      </p:pic>
      <p:pic>
        <p:nvPicPr>
          <p:cNvPr id="6" name="Afbeelding 5" descr="Afbeelding met persoon, kleding, Menselijk gezicht, vrouw&#10;&#10;Automatisch gegenereerde beschrijving">
            <a:extLst>
              <a:ext uri="{FF2B5EF4-FFF2-40B4-BE49-F238E27FC236}">
                <a16:creationId xmlns:a16="http://schemas.microsoft.com/office/drawing/2014/main" id="{8B53AC92-767E-5AD9-4C4A-D798D577AA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7200" y="23345"/>
            <a:ext cx="6801853" cy="9625480"/>
          </a:xfrm>
          <a:prstGeom prst="rect">
            <a:avLst/>
          </a:prstGeom>
        </p:spPr>
      </p:pic>
    </p:spTree>
    <p:extLst>
      <p:ext uri="{BB962C8B-B14F-4D97-AF65-F5344CB8AC3E}">
        <p14:creationId xmlns:p14="http://schemas.microsoft.com/office/powerpoint/2010/main" val="1329685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8C499CA-93C1-F78C-5F18-D22DF01D51CE}"/>
              </a:ext>
            </a:extLst>
          </p:cNvPr>
          <p:cNvSpPr/>
          <p:nvPr userDrawn="1"/>
        </p:nvSpPr>
        <p:spPr>
          <a:xfrm>
            <a:off x="1" y="0"/>
            <a:ext cx="12192000" cy="6858000"/>
          </a:xfrm>
          <a:prstGeom prst="rect">
            <a:avLst/>
          </a:prstGeom>
          <a:solidFill>
            <a:srgbClr val="0096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1ADA2637-6F22-C298-B2E4-04B6B58601F7}"/>
              </a:ext>
            </a:extLst>
          </p:cNvPr>
          <p:cNvSpPr>
            <a:spLocks noGrp="1"/>
          </p:cNvSpPr>
          <p:nvPr>
            <p:ph type="title"/>
          </p:nvPr>
        </p:nvSpPr>
        <p:spPr/>
        <p:txBody>
          <a:bodyPr/>
          <a:lstStyle>
            <a:lvl1pPr>
              <a:defRPr>
                <a:solidFill>
                  <a:schemeClr val="bg1"/>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F148B52B-1A3D-01F9-23E6-E13E2A9770C4}"/>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8" name="Afbeelding 7" descr="Afbeelding met cirkel, Graphics, symbool, Lettertype&#10;&#10;Automatisch gegenereerde beschrijving">
            <a:extLst>
              <a:ext uri="{FF2B5EF4-FFF2-40B4-BE49-F238E27FC236}">
                <a16:creationId xmlns:a16="http://schemas.microsoft.com/office/drawing/2014/main" id="{ADC641CA-B36A-9515-539B-FCB15F654A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6373" y="5609150"/>
            <a:ext cx="874853" cy="1135626"/>
          </a:xfrm>
          <a:prstGeom prst="rect">
            <a:avLst/>
          </a:prstGeom>
        </p:spPr>
      </p:pic>
    </p:spTree>
    <p:extLst>
      <p:ext uri="{BB962C8B-B14F-4D97-AF65-F5344CB8AC3E}">
        <p14:creationId xmlns:p14="http://schemas.microsoft.com/office/powerpoint/2010/main" val="4277253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DA2637-6F22-C298-B2E4-04B6B58601F7}"/>
              </a:ext>
            </a:extLst>
          </p:cNvPr>
          <p:cNvSpPr>
            <a:spLocks noGrp="1"/>
          </p:cNvSpPr>
          <p:nvPr>
            <p:ph type="title"/>
          </p:nvPr>
        </p:nvSpPr>
        <p:spPr/>
        <p:txBody>
          <a:bodyPr/>
          <a:lstStyle>
            <a:lvl1pPr>
              <a:defRPr>
                <a:solidFill>
                  <a:schemeClr val="tx1"/>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F148B52B-1A3D-01F9-23E6-E13E2A9770C4}"/>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7" name="Afbeelding 6" descr="Afbeelding met cirkel, Graphics, symbool, Lettertype&#10;&#10;Automatisch gegenereerde beschrijving">
            <a:extLst>
              <a:ext uri="{FF2B5EF4-FFF2-40B4-BE49-F238E27FC236}">
                <a16:creationId xmlns:a16="http://schemas.microsoft.com/office/drawing/2014/main" id="{89C95BC3-3E5D-1F8A-9283-2E833ADF32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6373" y="5609150"/>
            <a:ext cx="874853" cy="1135626"/>
          </a:xfrm>
          <a:prstGeom prst="rect">
            <a:avLst/>
          </a:prstGeom>
        </p:spPr>
      </p:pic>
    </p:spTree>
    <p:extLst>
      <p:ext uri="{BB962C8B-B14F-4D97-AF65-F5344CB8AC3E}">
        <p14:creationId xmlns:p14="http://schemas.microsoft.com/office/powerpoint/2010/main" val="44954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30C11F-5B8B-B6A8-692B-EB16166EC3AB}"/>
              </a:ext>
            </a:extLst>
          </p:cNvPr>
          <p:cNvSpPr>
            <a:spLocks noGrp="1"/>
          </p:cNvSpPr>
          <p:nvPr>
            <p:ph type="title"/>
          </p:nvPr>
        </p:nvSpPr>
        <p:spPr/>
        <p:txBody>
          <a:bodyPr/>
          <a:lstStyle>
            <a:lvl1pPr>
              <a:defRPr>
                <a:solidFill>
                  <a:schemeClr val="tx1"/>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14A9B5F9-8D0F-E36A-F6C8-B9A84B36B7CC}"/>
              </a:ext>
            </a:extLst>
          </p:cNvPr>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15A04365-6DCF-4A8A-C66D-CCD878387725}"/>
              </a:ext>
            </a:extLst>
          </p:cNvPr>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8" name="Afbeelding 7" descr="Afbeelding met cirkel, Graphics, symbool, Lettertype&#10;&#10;Automatisch gegenereerde beschrijving">
            <a:extLst>
              <a:ext uri="{FF2B5EF4-FFF2-40B4-BE49-F238E27FC236}">
                <a16:creationId xmlns:a16="http://schemas.microsoft.com/office/drawing/2014/main" id="{F3CE5E22-4A0A-3739-6EEB-27C0B43CCA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6373" y="5609150"/>
            <a:ext cx="874853" cy="1135626"/>
          </a:xfrm>
          <a:prstGeom prst="rect">
            <a:avLst/>
          </a:prstGeom>
        </p:spPr>
      </p:pic>
    </p:spTree>
    <p:extLst>
      <p:ext uri="{BB962C8B-B14F-4D97-AF65-F5344CB8AC3E}">
        <p14:creationId xmlns:p14="http://schemas.microsoft.com/office/powerpoint/2010/main" val="3696549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97DC0-CD9E-AF27-A8D7-102665FB48BB}"/>
              </a:ext>
            </a:extLst>
          </p:cNvPr>
          <p:cNvSpPr>
            <a:spLocks noGrp="1"/>
          </p:cNvSpPr>
          <p:nvPr>
            <p:ph type="title"/>
          </p:nvPr>
        </p:nvSpPr>
        <p:spPr>
          <a:xfrm>
            <a:off x="839788" y="365125"/>
            <a:ext cx="10515600" cy="1325563"/>
          </a:xfrm>
        </p:spPr>
        <p:txBody>
          <a:bodyPr/>
          <a:lstStyle>
            <a:lvl1pPr>
              <a:defRPr>
                <a:solidFill>
                  <a:schemeClr val="tx1"/>
                </a:solidFill>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DCD00A3A-EBDE-45E0-3EAB-E277D132A9BD}"/>
              </a:ext>
            </a:extLst>
          </p:cNvPr>
          <p:cNvSpPr>
            <a:spLocks noGrp="1"/>
          </p:cNvSpPr>
          <p:nvPr>
            <p:ph type="body" idx="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4" name="Tijdelijke aanduiding voor inhoud 3">
            <a:extLst>
              <a:ext uri="{FF2B5EF4-FFF2-40B4-BE49-F238E27FC236}">
                <a16:creationId xmlns:a16="http://schemas.microsoft.com/office/drawing/2014/main" id="{158A1F06-6A3B-EE78-81D0-EB297CEB17B7}"/>
              </a:ext>
            </a:extLst>
          </p:cNvPr>
          <p:cNvSpPr>
            <a:spLocks noGrp="1"/>
          </p:cNvSpPr>
          <p:nvPr>
            <p:ph sz="half" idx="2"/>
          </p:nvPr>
        </p:nvSpPr>
        <p:spPr>
          <a:xfrm>
            <a:off x="839788" y="2505075"/>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a:extLst>
              <a:ext uri="{FF2B5EF4-FFF2-40B4-BE49-F238E27FC236}">
                <a16:creationId xmlns:a16="http://schemas.microsoft.com/office/drawing/2014/main" id="{495597F7-9D84-CE60-6CED-2C47A609B9A7}"/>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6" name="Tijdelijke aanduiding voor inhoud 5">
            <a:extLst>
              <a:ext uri="{FF2B5EF4-FFF2-40B4-BE49-F238E27FC236}">
                <a16:creationId xmlns:a16="http://schemas.microsoft.com/office/drawing/2014/main" id="{9BA30982-3801-CED9-D752-7A63A33BE5AC}"/>
              </a:ext>
            </a:extLst>
          </p:cNvPr>
          <p:cNvSpPr>
            <a:spLocks noGrp="1"/>
          </p:cNvSpPr>
          <p:nvPr>
            <p:ph sz="quarter" idx="4"/>
          </p:nvPr>
        </p:nvSpPr>
        <p:spPr>
          <a:xfrm>
            <a:off x="6172200" y="2505075"/>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10" name="Afbeelding 9" descr="Afbeelding met cirkel, Graphics, symbool, Lettertype&#10;&#10;Automatisch gegenereerde beschrijving">
            <a:extLst>
              <a:ext uri="{FF2B5EF4-FFF2-40B4-BE49-F238E27FC236}">
                <a16:creationId xmlns:a16="http://schemas.microsoft.com/office/drawing/2014/main" id="{ABCB924D-4E8A-663F-D185-4A04F196AF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6373" y="5609150"/>
            <a:ext cx="874853" cy="1135626"/>
          </a:xfrm>
          <a:prstGeom prst="rect">
            <a:avLst/>
          </a:prstGeom>
        </p:spPr>
      </p:pic>
    </p:spTree>
    <p:extLst>
      <p:ext uri="{BB962C8B-B14F-4D97-AF65-F5344CB8AC3E}">
        <p14:creationId xmlns:p14="http://schemas.microsoft.com/office/powerpoint/2010/main" val="4157636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BC765-0B7E-A31D-84F5-2B2FAD98DEF3}"/>
              </a:ext>
            </a:extLst>
          </p:cNvPr>
          <p:cNvSpPr>
            <a:spLocks noGrp="1"/>
          </p:cNvSpPr>
          <p:nvPr>
            <p:ph type="title"/>
          </p:nvPr>
        </p:nvSpPr>
        <p:spPr/>
        <p:txBody>
          <a:bodyPr/>
          <a:lstStyle>
            <a:lvl1pPr>
              <a:defRPr>
                <a:solidFill>
                  <a:schemeClr val="tx1"/>
                </a:solidFill>
              </a:defRPr>
            </a:lvl1pPr>
          </a:lstStyle>
          <a:p>
            <a:r>
              <a:rPr lang="nl-NL" dirty="0"/>
              <a:t>Klik om stijl te bewerken</a:t>
            </a:r>
          </a:p>
        </p:txBody>
      </p:sp>
      <p:pic>
        <p:nvPicPr>
          <p:cNvPr id="6" name="Afbeelding 5" descr="Afbeelding met cirkel, Graphics, symbool, Lettertype&#10;&#10;Automatisch gegenereerde beschrijving">
            <a:extLst>
              <a:ext uri="{FF2B5EF4-FFF2-40B4-BE49-F238E27FC236}">
                <a16:creationId xmlns:a16="http://schemas.microsoft.com/office/drawing/2014/main" id="{B9541309-9C3C-41E0-6438-A02CFAF60B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6373" y="5609150"/>
            <a:ext cx="874853" cy="1135626"/>
          </a:xfrm>
          <a:prstGeom prst="rect">
            <a:avLst/>
          </a:prstGeom>
        </p:spPr>
      </p:pic>
    </p:spTree>
    <p:extLst>
      <p:ext uri="{BB962C8B-B14F-4D97-AF65-F5344CB8AC3E}">
        <p14:creationId xmlns:p14="http://schemas.microsoft.com/office/powerpoint/2010/main" val="157535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6D909012-C996-FD0F-45C3-AF6265F04393}"/>
              </a:ext>
            </a:extLst>
          </p:cNvPr>
          <p:cNvSpPr/>
          <p:nvPr userDrawn="1"/>
        </p:nvSpPr>
        <p:spPr>
          <a:xfrm>
            <a:off x="1" y="0"/>
            <a:ext cx="12192000" cy="6858000"/>
          </a:xfrm>
          <a:prstGeom prst="rect">
            <a:avLst/>
          </a:prstGeom>
          <a:solidFill>
            <a:srgbClr val="0096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BD9A24CF-DC77-EB72-2CCC-6809B6D851F9}"/>
              </a:ext>
            </a:extLst>
          </p:cNvPr>
          <p:cNvSpPr>
            <a:spLocks noGrp="1"/>
          </p:cNvSpPr>
          <p:nvPr>
            <p:ph type="title" hasCustomPrompt="1"/>
          </p:nvPr>
        </p:nvSpPr>
        <p:spPr>
          <a:xfrm>
            <a:off x="838199" y="1517729"/>
            <a:ext cx="10515600" cy="1325563"/>
          </a:xfrm>
        </p:spPr>
        <p:txBody>
          <a:bodyPr>
            <a:noAutofit/>
          </a:bodyPr>
          <a:lstStyle>
            <a:lvl1pPr algn="ctr">
              <a:lnSpc>
                <a:spcPct val="150000"/>
              </a:lnSpc>
              <a:defRPr sz="3800">
                <a:solidFill>
                  <a:schemeClr val="bg1"/>
                </a:solidFill>
              </a:defRPr>
            </a:lvl1pPr>
          </a:lstStyle>
          <a:p>
            <a:r>
              <a:rPr lang="nl-NL" dirty="0"/>
              <a:t>Vragen / Opmerkingen? </a:t>
            </a:r>
            <a:br>
              <a:rPr lang="nl-NL" dirty="0"/>
            </a:br>
            <a:r>
              <a:rPr lang="nl-NL" dirty="0" err="1"/>
              <a:t>vhto@vhto.nl</a:t>
            </a:r>
            <a:br>
              <a:rPr lang="nl-NL" dirty="0"/>
            </a:br>
            <a:r>
              <a:rPr lang="nl-NL" dirty="0" err="1"/>
              <a:t>www.vhto.nl</a:t>
            </a:r>
            <a:endParaRPr lang="nl-NL" dirty="0"/>
          </a:p>
        </p:txBody>
      </p:sp>
      <p:pic>
        <p:nvPicPr>
          <p:cNvPr id="9" name="Afbeelding 8" descr="Afbeelding met tekst, Lettertype, Graphics, logo&#10;&#10;Automatisch gegenereerde beschrijving">
            <a:extLst>
              <a:ext uri="{FF2B5EF4-FFF2-40B4-BE49-F238E27FC236}">
                <a16:creationId xmlns:a16="http://schemas.microsoft.com/office/drawing/2014/main" id="{70BAAFC5-B834-E093-D5E4-5B47227FA9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124" y="5793255"/>
            <a:ext cx="3760838" cy="893111"/>
          </a:xfrm>
          <a:prstGeom prst="rect">
            <a:avLst/>
          </a:prstGeom>
        </p:spPr>
      </p:pic>
      <p:pic>
        <p:nvPicPr>
          <p:cNvPr id="11" name="Afbeelding 10" descr="Afbeelding met tekst, Lettertype, geel, Graphics&#10;&#10;Automatisch gegenereerde beschrijving">
            <a:extLst>
              <a:ext uri="{FF2B5EF4-FFF2-40B4-BE49-F238E27FC236}">
                <a16:creationId xmlns:a16="http://schemas.microsoft.com/office/drawing/2014/main" id="{E32E178A-3DF2-3592-E5F0-DAD985DE8F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20949" y="3908036"/>
            <a:ext cx="8150099" cy="1432235"/>
          </a:xfrm>
          <a:prstGeom prst="rect">
            <a:avLst/>
          </a:prstGeom>
        </p:spPr>
      </p:pic>
    </p:spTree>
    <p:extLst>
      <p:ext uri="{BB962C8B-B14F-4D97-AF65-F5344CB8AC3E}">
        <p14:creationId xmlns:p14="http://schemas.microsoft.com/office/powerpoint/2010/main" val="239542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5FD19B-C451-A040-E2BF-4F14EC46FA92}"/>
              </a:ext>
            </a:extLst>
          </p:cNvPr>
          <p:cNvSpPr>
            <a:spLocks noGrp="1"/>
          </p:cNvSpPr>
          <p:nvPr>
            <p:ph type="ctrTitle"/>
          </p:nvPr>
        </p:nvSpPr>
        <p:spPr>
          <a:xfrm>
            <a:off x="1524000" y="1122363"/>
            <a:ext cx="9144000" cy="2387600"/>
          </a:xfrm>
        </p:spPr>
        <p:txBody>
          <a:bodyPr anchor="b"/>
          <a:lstStyle>
            <a:lvl1pPr algn="ctr">
              <a:defRPr sz="6000"/>
            </a:lvl1pPr>
          </a:lstStyle>
          <a:p>
            <a:r>
              <a:rPr lang="nl-NL" dirty="0"/>
              <a:t>Klik om stijl te bewerken</a:t>
            </a:r>
          </a:p>
        </p:txBody>
      </p:sp>
      <p:sp>
        <p:nvSpPr>
          <p:cNvPr id="3" name="Ondertitel 2">
            <a:extLst>
              <a:ext uri="{FF2B5EF4-FFF2-40B4-BE49-F238E27FC236}">
                <a16:creationId xmlns:a16="http://schemas.microsoft.com/office/drawing/2014/main" id="{F828D67F-1F2F-8514-095F-9442FB072F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32902C0-C5DD-EC44-428C-3973CB8DA445}"/>
              </a:ext>
            </a:extLst>
          </p:cNvPr>
          <p:cNvSpPr>
            <a:spLocks noGrp="1"/>
          </p:cNvSpPr>
          <p:nvPr>
            <p:ph type="dt" sz="half" idx="10"/>
          </p:nvPr>
        </p:nvSpPr>
        <p:spPr/>
        <p:txBody>
          <a:bodyPr/>
          <a:lstStyle/>
          <a:p>
            <a:fld id="{06531EDF-6D27-D240-BE17-3E641C2AF5C3}" type="datetimeFigureOut">
              <a:rPr lang="nl-NL" smtClean="0"/>
              <a:t>16-06-2025</a:t>
            </a:fld>
            <a:endParaRPr lang="nl-NL"/>
          </a:p>
        </p:txBody>
      </p:sp>
      <p:sp>
        <p:nvSpPr>
          <p:cNvPr id="5" name="Tijdelijke aanduiding voor voettekst 4">
            <a:extLst>
              <a:ext uri="{FF2B5EF4-FFF2-40B4-BE49-F238E27FC236}">
                <a16:creationId xmlns:a16="http://schemas.microsoft.com/office/drawing/2014/main" id="{C60DB665-9D36-97D4-5068-CCB8C119638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8B7CCB3-E0ED-162B-3B62-DCA403319A0B}"/>
              </a:ext>
            </a:extLst>
          </p:cNvPr>
          <p:cNvSpPr>
            <a:spLocks noGrp="1"/>
          </p:cNvSpPr>
          <p:nvPr>
            <p:ph type="sldNum" sz="quarter" idx="12"/>
          </p:nvPr>
        </p:nvSpPr>
        <p:spPr/>
        <p:txBody>
          <a:bodyPr/>
          <a:lstStyle/>
          <a:p>
            <a:fld id="{1814D275-1520-8542-B9C6-11DD931B58BE}" type="slidenum">
              <a:rPr lang="nl-NL" smtClean="0"/>
              <a:t>‹nr.›</a:t>
            </a:fld>
            <a:endParaRPr lang="nl-NL"/>
          </a:p>
        </p:txBody>
      </p:sp>
    </p:spTree>
    <p:extLst>
      <p:ext uri="{BB962C8B-B14F-4D97-AF65-F5344CB8AC3E}">
        <p14:creationId xmlns:p14="http://schemas.microsoft.com/office/powerpoint/2010/main" val="115224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pic>
        <p:nvPicPr>
          <p:cNvPr id="8" name="Afbeelding 7" descr="Afbeelding met kleding, persoon, schoeisel, mensen&#10;&#10;Automatisch gegenereerde beschrijving">
            <a:extLst>
              <a:ext uri="{FF2B5EF4-FFF2-40B4-BE49-F238E27FC236}">
                <a16:creationId xmlns:a16="http://schemas.microsoft.com/office/drawing/2014/main" id="{7C1B7B68-8F10-9D27-29EA-E2BC79F52A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958" t="29037" r="9092"/>
          <a:stretch/>
        </p:blipFill>
        <p:spPr>
          <a:xfrm>
            <a:off x="-1" y="-837697"/>
            <a:ext cx="12192000" cy="7695697"/>
          </a:xfrm>
          <a:prstGeom prst="rect">
            <a:avLst/>
          </a:prstGeom>
        </p:spPr>
      </p:pic>
      <p:sp>
        <p:nvSpPr>
          <p:cNvPr id="9" name="Rechthoek 8">
            <a:extLst>
              <a:ext uri="{FF2B5EF4-FFF2-40B4-BE49-F238E27FC236}">
                <a16:creationId xmlns:a16="http://schemas.microsoft.com/office/drawing/2014/main" id="{C599BB3F-E4CC-D56D-7957-C003E3778D0D}"/>
              </a:ext>
            </a:extLst>
          </p:cNvPr>
          <p:cNvSpPr/>
          <p:nvPr userDrawn="1"/>
        </p:nvSpPr>
        <p:spPr>
          <a:xfrm>
            <a:off x="1" y="5132438"/>
            <a:ext cx="12192000" cy="17255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tel 1">
            <a:extLst>
              <a:ext uri="{FF2B5EF4-FFF2-40B4-BE49-F238E27FC236}">
                <a16:creationId xmlns:a16="http://schemas.microsoft.com/office/drawing/2014/main" id="{0A8DC956-7416-B1CA-747B-E15C3BFF2A12}"/>
              </a:ext>
            </a:extLst>
          </p:cNvPr>
          <p:cNvSpPr>
            <a:spLocks noGrp="1"/>
          </p:cNvSpPr>
          <p:nvPr>
            <p:ph type="ctrTitle"/>
          </p:nvPr>
        </p:nvSpPr>
        <p:spPr>
          <a:xfrm>
            <a:off x="0" y="5420030"/>
            <a:ext cx="12192000" cy="1150376"/>
          </a:xfrm>
        </p:spPr>
        <p:txBody>
          <a:bodyPr anchor="b"/>
          <a:lstStyle>
            <a:lvl1pPr algn="ctr">
              <a:defRPr sz="6000">
                <a:solidFill>
                  <a:schemeClr val="tx1"/>
                </a:solidFill>
              </a:defRPr>
            </a:lvl1pPr>
          </a:lstStyle>
          <a:p>
            <a:r>
              <a:rPr lang="nl-NL" dirty="0"/>
              <a:t>Klik om stijl te bewerken</a:t>
            </a:r>
          </a:p>
        </p:txBody>
      </p:sp>
      <p:pic>
        <p:nvPicPr>
          <p:cNvPr id="12" name="Afbeelding 11" descr="Afbeelding met cirkel, Graphics, symbool, Lettertype&#10;&#10;Automatisch gegenereerde beschrijving">
            <a:extLst>
              <a:ext uri="{FF2B5EF4-FFF2-40B4-BE49-F238E27FC236}">
                <a16:creationId xmlns:a16="http://schemas.microsoft.com/office/drawing/2014/main" id="{3326F10C-F84C-D474-7D78-A6C2C62CDE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0520" y="-569656"/>
            <a:ext cx="1320800" cy="1714500"/>
          </a:xfrm>
          <a:prstGeom prst="rect">
            <a:avLst/>
          </a:prstGeom>
        </p:spPr>
      </p:pic>
    </p:spTree>
    <p:extLst>
      <p:ext uri="{BB962C8B-B14F-4D97-AF65-F5344CB8AC3E}">
        <p14:creationId xmlns:p14="http://schemas.microsoft.com/office/powerpoint/2010/main" val="396216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FC3BDB9F-D72D-5C76-770B-5314374A00C3}"/>
              </a:ext>
            </a:extLst>
          </p:cNvPr>
          <p:cNvSpPr/>
          <p:nvPr userDrawn="1"/>
        </p:nvSpPr>
        <p:spPr>
          <a:xfrm>
            <a:off x="1" y="0"/>
            <a:ext cx="12192000" cy="6858000"/>
          </a:xfrm>
          <a:prstGeom prst="rect">
            <a:avLst/>
          </a:prstGeom>
          <a:solidFill>
            <a:srgbClr val="0032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kleding, Menselijk gezicht, persoon, spiegel&#10;&#10;Automatisch gegenereerde beschrijving">
            <a:extLst>
              <a:ext uri="{FF2B5EF4-FFF2-40B4-BE49-F238E27FC236}">
                <a16:creationId xmlns:a16="http://schemas.microsoft.com/office/drawing/2014/main" id="{01D0EE57-F335-1527-11B2-B46A0110D1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0"/>
            <a:ext cx="6801853" cy="9625480"/>
          </a:xfrm>
          <a:prstGeom prst="rect">
            <a:avLst/>
          </a:prstGeom>
        </p:spPr>
      </p:pic>
      <p:sp>
        <p:nvSpPr>
          <p:cNvPr id="2" name="Titel 1">
            <a:extLst>
              <a:ext uri="{FF2B5EF4-FFF2-40B4-BE49-F238E27FC236}">
                <a16:creationId xmlns:a16="http://schemas.microsoft.com/office/drawing/2014/main" id="{1F5FD19B-C451-A040-E2BF-4F14EC46FA92}"/>
              </a:ext>
            </a:extLst>
          </p:cNvPr>
          <p:cNvSpPr>
            <a:spLocks noGrp="1"/>
          </p:cNvSpPr>
          <p:nvPr>
            <p:ph type="ctrTitle"/>
          </p:nvPr>
        </p:nvSpPr>
        <p:spPr>
          <a:xfrm>
            <a:off x="5340927" y="1064745"/>
            <a:ext cx="6012873" cy="2387600"/>
          </a:xfrm>
        </p:spPr>
        <p:txBody>
          <a:bodyPr anchor="b"/>
          <a:lstStyle>
            <a:lvl1pPr algn="ctr">
              <a:defRPr sz="6000">
                <a:solidFill>
                  <a:schemeClr val="bg1"/>
                </a:solidFill>
              </a:defRPr>
            </a:lvl1pPr>
          </a:lstStyle>
          <a:p>
            <a:r>
              <a:rPr lang="nl-NL" dirty="0"/>
              <a:t>Klik om stijl te bewerken</a:t>
            </a:r>
          </a:p>
        </p:txBody>
      </p:sp>
      <p:sp>
        <p:nvSpPr>
          <p:cNvPr id="3" name="Ondertitel 2">
            <a:extLst>
              <a:ext uri="{FF2B5EF4-FFF2-40B4-BE49-F238E27FC236}">
                <a16:creationId xmlns:a16="http://schemas.microsoft.com/office/drawing/2014/main" id="{F828D67F-1F2F-8514-095F-9442FB072FB9}"/>
              </a:ext>
            </a:extLst>
          </p:cNvPr>
          <p:cNvSpPr>
            <a:spLocks noGrp="1"/>
          </p:cNvSpPr>
          <p:nvPr>
            <p:ph type="subTitle" idx="1"/>
          </p:nvPr>
        </p:nvSpPr>
        <p:spPr>
          <a:xfrm>
            <a:off x="5340927" y="3655519"/>
            <a:ext cx="6012873"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5" name="Afbeelding 4" descr="Afbeelding met tekst, Lettertype, Graphics, logo&#10;&#10;Automatisch gegenereerde beschrijving">
            <a:extLst>
              <a:ext uri="{FF2B5EF4-FFF2-40B4-BE49-F238E27FC236}">
                <a16:creationId xmlns:a16="http://schemas.microsoft.com/office/drawing/2014/main" id="{E262E25C-CC69-F185-5922-9250B9E87A0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44124" y="5793255"/>
            <a:ext cx="3760838" cy="893111"/>
          </a:xfrm>
          <a:prstGeom prst="rect">
            <a:avLst/>
          </a:prstGeom>
        </p:spPr>
      </p:pic>
      <p:pic>
        <p:nvPicPr>
          <p:cNvPr id="7" name="Afbeelding 6" descr="Afbeelding met cirkel, Graphics, symbool, Lettertype&#10;&#10;Automatisch gegenereerde beschrijving">
            <a:extLst>
              <a:ext uri="{FF2B5EF4-FFF2-40B4-BE49-F238E27FC236}">
                <a16:creationId xmlns:a16="http://schemas.microsoft.com/office/drawing/2014/main" id="{62016453-BB17-1FB5-804C-C832A32CA56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93400" y="207495"/>
            <a:ext cx="1320800" cy="1714500"/>
          </a:xfrm>
          <a:prstGeom prst="rect">
            <a:avLst/>
          </a:prstGeom>
        </p:spPr>
      </p:pic>
    </p:spTree>
    <p:extLst>
      <p:ext uri="{BB962C8B-B14F-4D97-AF65-F5344CB8AC3E}">
        <p14:creationId xmlns:p14="http://schemas.microsoft.com/office/powerpoint/2010/main" val="38529032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FC3BDB9F-D72D-5C76-770B-5314374A00C3}"/>
              </a:ext>
            </a:extLst>
          </p:cNvPr>
          <p:cNvSpPr/>
          <p:nvPr userDrawn="1"/>
        </p:nvSpPr>
        <p:spPr>
          <a:xfrm>
            <a:off x="1" y="0"/>
            <a:ext cx="12192000" cy="6858000"/>
          </a:xfrm>
          <a:prstGeom prst="rect">
            <a:avLst/>
          </a:prstGeom>
          <a:solidFill>
            <a:srgbClr val="A438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kleding, Menselijk gezicht, persoon, spiegel&#10;&#10;Automatisch gegenereerde beschrijving">
            <a:extLst>
              <a:ext uri="{FF2B5EF4-FFF2-40B4-BE49-F238E27FC236}">
                <a16:creationId xmlns:a16="http://schemas.microsoft.com/office/drawing/2014/main" id="{01D0EE57-F335-1527-11B2-B46A0110D1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0"/>
            <a:ext cx="6801853" cy="9625480"/>
          </a:xfrm>
          <a:prstGeom prst="rect">
            <a:avLst/>
          </a:prstGeom>
        </p:spPr>
      </p:pic>
      <p:sp>
        <p:nvSpPr>
          <p:cNvPr id="2" name="Titel 1">
            <a:extLst>
              <a:ext uri="{FF2B5EF4-FFF2-40B4-BE49-F238E27FC236}">
                <a16:creationId xmlns:a16="http://schemas.microsoft.com/office/drawing/2014/main" id="{1F5FD19B-C451-A040-E2BF-4F14EC46FA92}"/>
              </a:ext>
            </a:extLst>
          </p:cNvPr>
          <p:cNvSpPr>
            <a:spLocks noGrp="1"/>
          </p:cNvSpPr>
          <p:nvPr>
            <p:ph type="ctrTitle"/>
          </p:nvPr>
        </p:nvSpPr>
        <p:spPr>
          <a:xfrm>
            <a:off x="5340927" y="1064745"/>
            <a:ext cx="6012873" cy="2387600"/>
          </a:xfrm>
        </p:spPr>
        <p:txBody>
          <a:bodyPr anchor="b"/>
          <a:lstStyle>
            <a:lvl1pPr algn="ctr">
              <a:defRPr sz="6000">
                <a:solidFill>
                  <a:schemeClr val="bg1"/>
                </a:solidFill>
              </a:defRPr>
            </a:lvl1pPr>
          </a:lstStyle>
          <a:p>
            <a:r>
              <a:rPr lang="nl-NL" dirty="0"/>
              <a:t>Klik om stijl te bewerken</a:t>
            </a:r>
          </a:p>
        </p:txBody>
      </p:sp>
      <p:sp>
        <p:nvSpPr>
          <p:cNvPr id="3" name="Ondertitel 2">
            <a:extLst>
              <a:ext uri="{FF2B5EF4-FFF2-40B4-BE49-F238E27FC236}">
                <a16:creationId xmlns:a16="http://schemas.microsoft.com/office/drawing/2014/main" id="{F828D67F-1F2F-8514-095F-9442FB072FB9}"/>
              </a:ext>
            </a:extLst>
          </p:cNvPr>
          <p:cNvSpPr>
            <a:spLocks noGrp="1"/>
          </p:cNvSpPr>
          <p:nvPr>
            <p:ph type="subTitle" idx="1"/>
          </p:nvPr>
        </p:nvSpPr>
        <p:spPr>
          <a:xfrm>
            <a:off x="5340927" y="3655519"/>
            <a:ext cx="6012873"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5" name="Afbeelding 4" descr="Afbeelding met tekst, Lettertype, Graphics, logo&#10;&#10;Automatisch gegenereerde beschrijving">
            <a:extLst>
              <a:ext uri="{FF2B5EF4-FFF2-40B4-BE49-F238E27FC236}">
                <a16:creationId xmlns:a16="http://schemas.microsoft.com/office/drawing/2014/main" id="{E262E25C-CC69-F185-5922-9250B9E87A0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44124" y="5793255"/>
            <a:ext cx="3760838" cy="893111"/>
          </a:xfrm>
          <a:prstGeom prst="rect">
            <a:avLst/>
          </a:prstGeom>
        </p:spPr>
      </p:pic>
      <p:pic>
        <p:nvPicPr>
          <p:cNvPr id="7" name="Afbeelding 6" descr="Afbeelding met cirkel, Graphics, symbool, Lettertype&#10;&#10;Automatisch gegenereerde beschrijving">
            <a:extLst>
              <a:ext uri="{FF2B5EF4-FFF2-40B4-BE49-F238E27FC236}">
                <a16:creationId xmlns:a16="http://schemas.microsoft.com/office/drawing/2014/main" id="{62016453-BB17-1FB5-804C-C832A32CA56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93400" y="207495"/>
            <a:ext cx="1320800" cy="1714500"/>
          </a:xfrm>
          <a:prstGeom prst="rect">
            <a:avLst/>
          </a:prstGeom>
        </p:spPr>
      </p:pic>
      <p:pic>
        <p:nvPicPr>
          <p:cNvPr id="6" name="Afbeelding 5" descr="Afbeelding met persoon, kleding, Menselijk gezicht, vrouw&#10;&#10;Automatisch gegenereerde beschrijving">
            <a:extLst>
              <a:ext uri="{FF2B5EF4-FFF2-40B4-BE49-F238E27FC236}">
                <a16:creationId xmlns:a16="http://schemas.microsoft.com/office/drawing/2014/main" id="{8B53AC92-767E-5AD9-4C4A-D798D577AA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7200" y="23345"/>
            <a:ext cx="6801853" cy="9625480"/>
          </a:xfrm>
          <a:prstGeom prst="rect">
            <a:avLst/>
          </a:prstGeom>
        </p:spPr>
      </p:pic>
    </p:spTree>
    <p:extLst>
      <p:ext uri="{BB962C8B-B14F-4D97-AF65-F5344CB8AC3E}">
        <p14:creationId xmlns:p14="http://schemas.microsoft.com/office/powerpoint/2010/main" val="35709772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8C499CA-93C1-F78C-5F18-D22DF01D51CE}"/>
              </a:ext>
            </a:extLst>
          </p:cNvPr>
          <p:cNvSpPr/>
          <p:nvPr userDrawn="1"/>
        </p:nvSpPr>
        <p:spPr>
          <a:xfrm>
            <a:off x="1" y="0"/>
            <a:ext cx="12192000" cy="6858000"/>
          </a:xfrm>
          <a:prstGeom prst="rect">
            <a:avLst/>
          </a:prstGeom>
          <a:solidFill>
            <a:srgbClr val="A438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1ADA2637-6F22-C298-B2E4-04B6B58601F7}"/>
              </a:ext>
            </a:extLst>
          </p:cNvPr>
          <p:cNvSpPr>
            <a:spLocks noGrp="1"/>
          </p:cNvSpPr>
          <p:nvPr>
            <p:ph type="title"/>
          </p:nvPr>
        </p:nvSpPr>
        <p:spPr/>
        <p:txBody>
          <a:bodyPr/>
          <a:lstStyle>
            <a:lvl1pPr>
              <a:defRPr>
                <a:solidFill>
                  <a:schemeClr val="bg1"/>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F148B52B-1A3D-01F9-23E6-E13E2A9770C4}"/>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8" name="Afbeelding 7" descr="Afbeelding met cirkel, Graphics, symbool, Lettertype&#10;&#10;Automatisch gegenereerde beschrijving">
            <a:extLst>
              <a:ext uri="{FF2B5EF4-FFF2-40B4-BE49-F238E27FC236}">
                <a16:creationId xmlns:a16="http://schemas.microsoft.com/office/drawing/2014/main" id="{ADC641CA-B36A-9515-539B-FCB15F654A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6373" y="5609150"/>
            <a:ext cx="874853" cy="1135626"/>
          </a:xfrm>
          <a:prstGeom prst="rect">
            <a:avLst/>
          </a:prstGeom>
        </p:spPr>
      </p:pic>
    </p:spTree>
    <p:extLst>
      <p:ext uri="{BB962C8B-B14F-4D97-AF65-F5344CB8AC3E}">
        <p14:creationId xmlns:p14="http://schemas.microsoft.com/office/powerpoint/2010/main" val="1095048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DA2637-6F22-C298-B2E4-04B6B58601F7}"/>
              </a:ext>
            </a:extLst>
          </p:cNvPr>
          <p:cNvSpPr>
            <a:spLocks noGrp="1"/>
          </p:cNvSpPr>
          <p:nvPr>
            <p:ph type="title"/>
          </p:nvPr>
        </p:nvSpPr>
        <p:spPr/>
        <p:txBody>
          <a:bodyPr/>
          <a:lstStyle>
            <a:lvl1pPr>
              <a:defRPr>
                <a:solidFill>
                  <a:schemeClr val="tx1"/>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F148B52B-1A3D-01F9-23E6-E13E2A9770C4}"/>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7" name="Afbeelding 6" descr="Afbeelding met cirkel, Graphics, symbool, Lettertype&#10;&#10;Automatisch gegenereerde beschrijving">
            <a:extLst>
              <a:ext uri="{FF2B5EF4-FFF2-40B4-BE49-F238E27FC236}">
                <a16:creationId xmlns:a16="http://schemas.microsoft.com/office/drawing/2014/main" id="{89C95BC3-3E5D-1F8A-9283-2E833ADF32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6373" y="5609150"/>
            <a:ext cx="874853" cy="1135626"/>
          </a:xfrm>
          <a:prstGeom prst="rect">
            <a:avLst/>
          </a:prstGeom>
        </p:spPr>
      </p:pic>
    </p:spTree>
    <p:extLst>
      <p:ext uri="{BB962C8B-B14F-4D97-AF65-F5344CB8AC3E}">
        <p14:creationId xmlns:p14="http://schemas.microsoft.com/office/powerpoint/2010/main" val="20911657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30C11F-5B8B-B6A8-692B-EB16166EC3AB}"/>
              </a:ext>
            </a:extLst>
          </p:cNvPr>
          <p:cNvSpPr>
            <a:spLocks noGrp="1"/>
          </p:cNvSpPr>
          <p:nvPr>
            <p:ph type="title"/>
          </p:nvPr>
        </p:nvSpPr>
        <p:spPr/>
        <p:txBody>
          <a:bodyPr/>
          <a:lstStyle>
            <a:lvl1pPr>
              <a:defRPr>
                <a:solidFill>
                  <a:schemeClr val="tx1"/>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14A9B5F9-8D0F-E36A-F6C8-B9A84B36B7CC}"/>
              </a:ext>
            </a:extLst>
          </p:cNvPr>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15A04365-6DCF-4A8A-C66D-CCD878387725}"/>
              </a:ext>
            </a:extLst>
          </p:cNvPr>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8" name="Afbeelding 7" descr="Afbeelding met cirkel, Graphics, symbool, Lettertype&#10;&#10;Automatisch gegenereerde beschrijving">
            <a:extLst>
              <a:ext uri="{FF2B5EF4-FFF2-40B4-BE49-F238E27FC236}">
                <a16:creationId xmlns:a16="http://schemas.microsoft.com/office/drawing/2014/main" id="{F3CE5E22-4A0A-3739-6EEB-27C0B43CCA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6373" y="5609150"/>
            <a:ext cx="874853" cy="1135626"/>
          </a:xfrm>
          <a:prstGeom prst="rect">
            <a:avLst/>
          </a:prstGeom>
        </p:spPr>
      </p:pic>
    </p:spTree>
    <p:extLst>
      <p:ext uri="{BB962C8B-B14F-4D97-AF65-F5344CB8AC3E}">
        <p14:creationId xmlns:p14="http://schemas.microsoft.com/office/powerpoint/2010/main" val="8805574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97DC0-CD9E-AF27-A8D7-102665FB48BB}"/>
              </a:ext>
            </a:extLst>
          </p:cNvPr>
          <p:cNvSpPr>
            <a:spLocks noGrp="1"/>
          </p:cNvSpPr>
          <p:nvPr>
            <p:ph type="title"/>
          </p:nvPr>
        </p:nvSpPr>
        <p:spPr>
          <a:xfrm>
            <a:off x="839788" y="365125"/>
            <a:ext cx="10515600" cy="1325563"/>
          </a:xfrm>
        </p:spPr>
        <p:txBody>
          <a:bodyPr/>
          <a:lstStyle>
            <a:lvl1pPr>
              <a:defRPr>
                <a:solidFill>
                  <a:schemeClr val="tx1"/>
                </a:solidFill>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DCD00A3A-EBDE-45E0-3EAB-E277D132A9BD}"/>
              </a:ext>
            </a:extLst>
          </p:cNvPr>
          <p:cNvSpPr>
            <a:spLocks noGrp="1"/>
          </p:cNvSpPr>
          <p:nvPr>
            <p:ph type="body" idx="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4" name="Tijdelijke aanduiding voor inhoud 3">
            <a:extLst>
              <a:ext uri="{FF2B5EF4-FFF2-40B4-BE49-F238E27FC236}">
                <a16:creationId xmlns:a16="http://schemas.microsoft.com/office/drawing/2014/main" id="{158A1F06-6A3B-EE78-81D0-EB297CEB17B7}"/>
              </a:ext>
            </a:extLst>
          </p:cNvPr>
          <p:cNvSpPr>
            <a:spLocks noGrp="1"/>
          </p:cNvSpPr>
          <p:nvPr>
            <p:ph sz="half" idx="2"/>
          </p:nvPr>
        </p:nvSpPr>
        <p:spPr>
          <a:xfrm>
            <a:off x="839788" y="2505075"/>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a:extLst>
              <a:ext uri="{FF2B5EF4-FFF2-40B4-BE49-F238E27FC236}">
                <a16:creationId xmlns:a16="http://schemas.microsoft.com/office/drawing/2014/main" id="{495597F7-9D84-CE60-6CED-2C47A609B9A7}"/>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6" name="Tijdelijke aanduiding voor inhoud 5">
            <a:extLst>
              <a:ext uri="{FF2B5EF4-FFF2-40B4-BE49-F238E27FC236}">
                <a16:creationId xmlns:a16="http://schemas.microsoft.com/office/drawing/2014/main" id="{9BA30982-3801-CED9-D752-7A63A33BE5AC}"/>
              </a:ext>
            </a:extLst>
          </p:cNvPr>
          <p:cNvSpPr>
            <a:spLocks noGrp="1"/>
          </p:cNvSpPr>
          <p:nvPr>
            <p:ph sz="quarter" idx="4"/>
          </p:nvPr>
        </p:nvSpPr>
        <p:spPr>
          <a:xfrm>
            <a:off x="6172200" y="2505075"/>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10" name="Afbeelding 9" descr="Afbeelding met cirkel, Graphics, symbool, Lettertype&#10;&#10;Automatisch gegenereerde beschrijving">
            <a:extLst>
              <a:ext uri="{FF2B5EF4-FFF2-40B4-BE49-F238E27FC236}">
                <a16:creationId xmlns:a16="http://schemas.microsoft.com/office/drawing/2014/main" id="{ABCB924D-4E8A-663F-D185-4A04F196AF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6373" y="5609150"/>
            <a:ext cx="874853" cy="1135626"/>
          </a:xfrm>
          <a:prstGeom prst="rect">
            <a:avLst/>
          </a:prstGeom>
        </p:spPr>
      </p:pic>
    </p:spTree>
    <p:extLst>
      <p:ext uri="{BB962C8B-B14F-4D97-AF65-F5344CB8AC3E}">
        <p14:creationId xmlns:p14="http://schemas.microsoft.com/office/powerpoint/2010/main" val="40604802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BC765-0B7E-A31D-84F5-2B2FAD98DEF3}"/>
              </a:ext>
            </a:extLst>
          </p:cNvPr>
          <p:cNvSpPr>
            <a:spLocks noGrp="1"/>
          </p:cNvSpPr>
          <p:nvPr>
            <p:ph type="title"/>
          </p:nvPr>
        </p:nvSpPr>
        <p:spPr/>
        <p:txBody>
          <a:bodyPr/>
          <a:lstStyle>
            <a:lvl1pPr>
              <a:defRPr>
                <a:solidFill>
                  <a:schemeClr val="tx1"/>
                </a:solidFill>
              </a:defRPr>
            </a:lvl1pPr>
          </a:lstStyle>
          <a:p>
            <a:r>
              <a:rPr lang="nl-NL" dirty="0"/>
              <a:t>Klik om stijl te bewerken</a:t>
            </a:r>
          </a:p>
        </p:txBody>
      </p:sp>
      <p:pic>
        <p:nvPicPr>
          <p:cNvPr id="6" name="Afbeelding 5" descr="Afbeelding met cirkel, Graphics, symbool, Lettertype&#10;&#10;Automatisch gegenereerde beschrijving">
            <a:extLst>
              <a:ext uri="{FF2B5EF4-FFF2-40B4-BE49-F238E27FC236}">
                <a16:creationId xmlns:a16="http://schemas.microsoft.com/office/drawing/2014/main" id="{B9541309-9C3C-41E0-6438-A02CFAF60B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6373" y="5609150"/>
            <a:ext cx="874853" cy="1135626"/>
          </a:xfrm>
          <a:prstGeom prst="rect">
            <a:avLst/>
          </a:prstGeom>
        </p:spPr>
      </p:pic>
    </p:spTree>
    <p:extLst>
      <p:ext uri="{BB962C8B-B14F-4D97-AF65-F5344CB8AC3E}">
        <p14:creationId xmlns:p14="http://schemas.microsoft.com/office/powerpoint/2010/main" val="3813656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6D909012-C996-FD0F-45C3-AF6265F04393}"/>
              </a:ext>
            </a:extLst>
          </p:cNvPr>
          <p:cNvSpPr/>
          <p:nvPr userDrawn="1"/>
        </p:nvSpPr>
        <p:spPr>
          <a:xfrm>
            <a:off x="1" y="0"/>
            <a:ext cx="12192000" cy="6858000"/>
          </a:xfrm>
          <a:prstGeom prst="rect">
            <a:avLst/>
          </a:prstGeom>
          <a:solidFill>
            <a:srgbClr val="A438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BD9A24CF-DC77-EB72-2CCC-6809B6D851F9}"/>
              </a:ext>
            </a:extLst>
          </p:cNvPr>
          <p:cNvSpPr>
            <a:spLocks noGrp="1"/>
          </p:cNvSpPr>
          <p:nvPr>
            <p:ph type="title" hasCustomPrompt="1"/>
          </p:nvPr>
        </p:nvSpPr>
        <p:spPr>
          <a:xfrm>
            <a:off x="838199" y="1517729"/>
            <a:ext cx="10515600" cy="1325563"/>
          </a:xfrm>
        </p:spPr>
        <p:txBody>
          <a:bodyPr>
            <a:noAutofit/>
          </a:bodyPr>
          <a:lstStyle>
            <a:lvl1pPr algn="ctr">
              <a:lnSpc>
                <a:spcPct val="150000"/>
              </a:lnSpc>
              <a:defRPr sz="3800">
                <a:solidFill>
                  <a:schemeClr val="bg1"/>
                </a:solidFill>
              </a:defRPr>
            </a:lvl1pPr>
          </a:lstStyle>
          <a:p>
            <a:r>
              <a:rPr lang="nl-NL" dirty="0"/>
              <a:t>Vragen / Opmerkingen? </a:t>
            </a:r>
            <a:br>
              <a:rPr lang="nl-NL" dirty="0"/>
            </a:br>
            <a:r>
              <a:rPr lang="nl-NL" dirty="0" err="1"/>
              <a:t>vhto@vhto.nl</a:t>
            </a:r>
            <a:br>
              <a:rPr lang="nl-NL" dirty="0"/>
            </a:br>
            <a:r>
              <a:rPr lang="nl-NL" dirty="0" err="1"/>
              <a:t>www.vhto.nl</a:t>
            </a:r>
            <a:endParaRPr lang="nl-NL" dirty="0"/>
          </a:p>
        </p:txBody>
      </p:sp>
      <p:pic>
        <p:nvPicPr>
          <p:cNvPr id="9" name="Afbeelding 8" descr="Afbeelding met tekst, Lettertype, Graphics, logo&#10;&#10;Automatisch gegenereerde beschrijving">
            <a:extLst>
              <a:ext uri="{FF2B5EF4-FFF2-40B4-BE49-F238E27FC236}">
                <a16:creationId xmlns:a16="http://schemas.microsoft.com/office/drawing/2014/main" id="{70BAAFC5-B834-E093-D5E4-5B47227FA9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124" y="5793255"/>
            <a:ext cx="3760838" cy="893111"/>
          </a:xfrm>
          <a:prstGeom prst="rect">
            <a:avLst/>
          </a:prstGeom>
        </p:spPr>
      </p:pic>
      <p:pic>
        <p:nvPicPr>
          <p:cNvPr id="11" name="Afbeelding 10" descr="Afbeelding met tekst, Lettertype, geel, Graphics&#10;&#10;Automatisch gegenereerde beschrijving">
            <a:extLst>
              <a:ext uri="{FF2B5EF4-FFF2-40B4-BE49-F238E27FC236}">
                <a16:creationId xmlns:a16="http://schemas.microsoft.com/office/drawing/2014/main" id="{E32E178A-3DF2-3592-E5F0-DAD985DE8F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20949" y="3908036"/>
            <a:ext cx="8150099" cy="1432235"/>
          </a:xfrm>
          <a:prstGeom prst="rect">
            <a:avLst/>
          </a:prstGeom>
        </p:spPr>
      </p:pic>
    </p:spTree>
    <p:extLst>
      <p:ext uri="{BB962C8B-B14F-4D97-AF65-F5344CB8AC3E}">
        <p14:creationId xmlns:p14="http://schemas.microsoft.com/office/powerpoint/2010/main" val="191996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8C499CA-93C1-F78C-5F18-D22DF01D51CE}"/>
              </a:ext>
            </a:extLst>
          </p:cNvPr>
          <p:cNvSpPr/>
          <p:nvPr userDrawn="1"/>
        </p:nvSpPr>
        <p:spPr>
          <a:xfrm>
            <a:off x="1" y="0"/>
            <a:ext cx="12192000" cy="6858000"/>
          </a:xfrm>
          <a:prstGeom prst="rect">
            <a:avLst/>
          </a:prstGeom>
          <a:solidFill>
            <a:srgbClr val="0032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1ADA2637-6F22-C298-B2E4-04B6B58601F7}"/>
              </a:ext>
            </a:extLst>
          </p:cNvPr>
          <p:cNvSpPr>
            <a:spLocks noGrp="1"/>
          </p:cNvSpPr>
          <p:nvPr>
            <p:ph type="title"/>
          </p:nvPr>
        </p:nvSpPr>
        <p:spPr/>
        <p:txBody>
          <a:bodyPr/>
          <a:lstStyle>
            <a:lvl1pPr>
              <a:defRPr>
                <a:solidFill>
                  <a:schemeClr val="bg1"/>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F148B52B-1A3D-01F9-23E6-E13E2A9770C4}"/>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8" name="Afbeelding 7" descr="Afbeelding met cirkel, Graphics, symbool, Lettertype&#10;&#10;Automatisch gegenereerde beschrijving">
            <a:extLst>
              <a:ext uri="{FF2B5EF4-FFF2-40B4-BE49-F238E27FC236}">
                <a16:creationId xmlns:a16="http://schemas.microsoft.com/office/drawing/2014/main" id="{ADC641CA-B36A-9515-539B-FCB15F654A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6373" y="5609150"/>
            <a:ext cx="874853" cy="1135626"/>
          </a:xfrm>
          <a:prstGeom prst="rect">
            <a:avLst/>
          </a:prstGeom>
        </p:spPr>
      </p:pic>
    </p:spTree>
    <p:extLst>
      <p:ext uri="{BB962C8B-B14F-4D97-AF65-F5344CB8AC3E}">
        <p14:creationId xmlns:p14="http://schemas.microsoft.com/office/powerpoint/2010/main" val="775398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DA2637-6F22-C298-B2E4-04B6B58601F7}"/>
              </a:ext>
            </a:extLst>
          </p:cNvPr>
          <p:cNvSpPr>
            <a:spLocks noGrp="1"/>
          </p:cNvSpPr>
          <p:nvPr>
            <p:ph type="title"/>
          </p:nvPr>
        </p:nvSpPr>
        <p:spPr/>
        <p:txBody>
          <a:bodyPr/>
          <a:lstStyle>
            <a:lvl1pPr>
              <a:defRPr>
                <a:solidFill>
                  <a:srgbClr val="0032A0"/>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F148B52B-1A3D-01F9-23E6-E13E2A9770C4}"/>
              </a:ext>
            </a:extLst>
          </p:cNvPr>
          <p:cNvSpPr>
            <a:spLocks noGrp="1"/>
          </p:cNvSpPr>
          <p:nvPr>
            <p:ph idx="1"/>
          </p:nvPr>
        </p:nvSpPr>
        <p:spPr/>
        <p:txBody>
          <a:bodyPr/>
          <a:lstStyle>
            <a:lvl1pPr>
              <a:defRPr>
                <a:solidFill>
                  <a:srgbClr val="0032A0"/>
                </a:solidFill>
              </a:defRPr>
            </a:lvl1pPr>
            <a:lvl2pPr>
              <a:defRPr>
                <a:solidFill>
                  <a:srgbClr val="0032A0"/>
                </a:solidFill>
              </a:defRPr>
            </a:lvl2pPr>
            <a:lvl3pPr>
              <a:defRPr>
                <a:solidFill>
                  <a:srgbClr val="0032A0"/>
                </a:solidFill>
              </a:defRPr>
            </a:lvl3pPr>
            <a:lvl4pPr>
              <a:defRPr>
                <a:solidFill>
                  <a:srgbClr val="0032A0"/>
                </a:solidFill>
              </a:defRPr>
            </a:lvl4pPr>
            <a:lvl5pPr>
              <a:defRPr>
                <a:solidFill>
                  <a:srgbClr val="0032A0"/>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7" name="Afbeelding 6" descr="Afbeelding met cirkel, Graphics, symbool, Lettertype&#10;&#10;Automatisch gegenereerde beschrijving">
            <a:extLst>
              <a:ext uri="{FF2B5EF4-FFF2-40B4-BE49-F238E27FC236}">
                <a16:creationId xmlns:a16="http://schemas.microsoft.com/office/drawing/2014/main" id="{89C95BC3-3E5D-1F8A-9283-2E833ADF32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6373" y="5609150"/>
            <a:ext cx="874853" cy="1135626"/>
          </a:xfrm>
          <a:prstGeom prst="rect">
            <a:avLst/>
          </a:prstGeom>
        </p:spPr>
      </p:pic>
    </p:spTree>
    <p:extLst>
      <p:ext uri="{BB962C8B-B14F-4D97-AF65-F5344CB8AC3E}">
        <p14:creationId xmlns:p14="http://schemas.microsoft.com/office/powerpoint/2010/main" val="734697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30C11F-5B8B-B6A8-692B-EB16166EC3AB}"/>
              </a:ext>
            </a:extLst>
          </p:cNvPr>
          <p:cNvSpPr>
            <a:spLocks noGrp="1"/>
          </p:cNvSpPr>
          <p:nvPr>
            <p:ph type="title"/>
          </p:nvPr>
        </p:nvSpPr>
        <p:spPr/>
        <p:txBody>
          <a:bodyPr/>
          <a:lstStyle>
            <a:lvl1pPr>
              <a:defRPr>
                <a:solidFill>
                  <a:srgbClr val="0032A0"/>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14A9B5F9-8D0F-E36A-F6C8-B9A84B36B7CC}"/>
              </a:ext>
            </a:extLst>
          </p:cNvPr>
          <p:cNvSpPr>
            <a:spLocks noGrp="1"/>
          </p:cNvSpPr>
          <p:nvPr>
            <p:ph sz="half" idx="1"/>
          </p:nvPr>
        </p:nvSpPr>
        <p:spPr>
          <a:xfrm>
            <a:off x="838200" y="1825625"/>
            <a:ext cx="5181600" cy="4351338"/>
          </a:xfrm>
        </p:spPr>
        <p:txBody>
          <a:bodyPr/>
          <a:lstStyle>
            <a:lvl1pPr>
              <a:defRPr>
                <a:solidFill>
                  <a:srgbClr val="0032A0"/>
                </a:solidFill>
              </a:defRPr>
            </a:lvl1pPr>
            <a:lvl2pPr>
              <a:defRPr>
                <a:solidFill>
                  <a:srgbClr val="0032A0"/>
                </a:solidFill>
              </a:defRPr>
            </a:lvl2pPr>
            <a:lvl3pPr>
              <a:defRPr>
                <a:solidFill>
                  <a:srgbClr val="0032A0"/>
                </a:solidFill>
              </a:defRPr>
            </a:lvl3pPr>
            <a:lvl4pPr>
              <a:defRPr>
                <a:solidFill>
                  <a:srgbClr val="0032A0"/>
                </a:solidFill>
              </a:defRPr>
            </a:lvl4pPr>
            <a:lvl5pPr>
              <a:defRPr>
                <a:solidFill>
                  <a:srgbClr val="0032A0"/>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15A04365-6DCF-4A8A-C66D-CCD878387725}"/>
              </a:ext>
            </a:extLst>
          </p:cNvPr>
          <p:cNvSpPr>
            <a:spLocks noGrp="1"/>
          </p:cNvSpPr>
          <p:nvPr>
            <p:ph sz="half" idx="2"/>
          </p:nvPr>
        </p:nvSpPr>
        <p:spPr>
          <a:xfrm>
            <a:off x="6172200" y="1825625"/>
            <a:ext cx="5181600" cy="4351338"/>
          </a:xfrm>
        </p:spPr>
        <p:txBody>
          <a:bodyPr/>
          <a:lstStyle>
            <a:lvl1pPr>
              <a:defRPr>
                <a:solidFill>
                  <a:srgbClr val="0032A0"/>
                </a:solidFill>
              </a:defRPr>
            </a:lvl1pPr>
            <a:lvl2pPr>
              <a:defRPr>
                <a:solidFill>
                  <a:srgbClr val="0032A0"/>
                </a:solidFill>
              </a:defRPr>
            </a:lvl2pPr>
            <a:lvl3pPr>
              <a:defRPr>
                <a:solidFill>
                  <a:srgbClr val="0032A0"/>
                </a:solidFill>
              </a:defRPr>
            </a:lvl3pPr>
            <a:lvl4pPr>
              <a:defRPr>
                <a:solidFill>
                  <a:srgbClr val="0032A0"/>
                </a:solidFill>
              </a:defRPr>
            </a:lvl4pPr>
            <a:lvl5pPr>
              <a:defRPr>
                <a:solidFill>
                  <a:srgbClr val="0032A0"/>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8" name="Afbeelding 7" descr="Afbeelding met cirkel, Graphics, symbool, Lettertype&#10;&#10;Automatisch gegenereerde beschrijving">
            <a:extLst>
              <a:ext uri="{FF2B5EF4-FFF2-40B4-BE49-F238E27FC236}">
                <a16:creationId xmlns:a16="http://schemas.microsoft.com/office/drawing/2014/main" id="{F3CE5E22-4A0A-3739-6EEB-27C0B43CCA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6373" y="5609150"/>
            <a:ext cx="874853" cy="1135626"/>
          </a:xfrm>
          <a:prstGeom prst="rect">
            <a:avLst/>
          </a:prstGeom>
        </p:spPr>
      </p:pic>
    </p:spTree>
    <p:extLst>
      <p:ext uri="{BB962C8B-B14F-4D97-AF65-F5344CB8AC3E}">
        <p14:creationId xmlns:p14="http://schemas.microsoft.com/office/powerpoint/2010/main" val="556707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97DC0-CD9E-AF27-A8D7-102665FB48BB}"/>
              </a:ext>
            </a:extLst>
          </p:cNvPr>
          <p:cNvSpPr>
            <a:spLocks noGrp="1"/>
          </p:cNvSpPr>
          <p:nvPr>
            <p:ph type="title"/>
          </p:nvPr>
        </p:nvSpPr>
        <p:spPr>
          <a:xfrm>
            <a:off x="839788" y="365125"/>
            <a:ext cx="10515600" cy="1325563"/>
          </a:xfrm>
        </p:spPr>
        <p:txBody>
          <a:bodyPr/>
          <a:lstStyle>
            <a:lvl1pPr>
              <a:defRPr>
                <a:solidFill>
                  <a:srgbClr val="0032A0"/>
                </a:solidFill>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DCD00A3A-EBDE-45E0-3EAB-E277D132A9BD}"/>
              </a:ext>
            </a:extLst>
          </p:cNvPr>
          <p:cNvSpPr>
            <a:spLocks noGrp="1"/>
          </p:cNvSpPr>
          <p:nvPr>
            <p:ph type="body" idx="1"/>
          </p:nvPr>
        </p:nvSpPr>
        <p:spPr>
          <a:xfrm>
            <a:off x="839788" y="1681163"/>
            <a:ext cx="5157787" cy="823912"/>
          </a:xfrm>
        </p:spPr>
        <p:txBody>
          <a:bodyPr anchor="b"/>
          <a:lstStyle>
            <a:lvl1pPr marL="0" indent="0">
              <a:buNone/>
              <a:defRPr sz="2400" b="1">
                <a:solidFill>
                  <a:srgbClr val="0032A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4" name="Tijdelijke aanduiding voor inhoud 3">
            <a:extLst>
              <a:ext uri="{FF2B5EF4-FFF2-40B4-BE49-F238E27FC236}">
                <a16:creationId xmlns:a16="http://schemas.microsoft.com/office/drawing/2014/main" id="{158A1F06-6A3B-EE78-81D0-EB297CEB17B7}"/>
              </a:ext>
            </a:extLst>
          </p:cNvPr>
          <p:cNvSpPr>
            <a:spLocks noGrp="1"/>
          </p:cNvSpPr>
          <p:nvPr>
            <p:ph sz="half" idx="2"/>
          </p:nvPr>
        </p:nvSpPr>
        <p:spPr>
          <a:xfrm>
            <a:off x="839788" y="2505075"/>
            <a:ext cx="5157787" cy="3684588"/>
          </a:xfrm>
        </p:spPr>
        <p:txBody>
          <a:bodyPr/>
          <a:lstStyle>
            <a:lvl1pPr>
              <a:defRPr>
                <a:solidFill>
                  <a:srgbClr val="0032A0"/>
                </a:solidFill>
              </a:defRPr>
            </a:lvl1pPr>
            <a:lvl2pPr>
              <a:defRPr>
                <a:solidFill>
                  <a:srgbClr val="0032A0"/>
                </a:solidFill>
              </a:defRPr>
            </a:lvl2pPr>
            <a:lvl3pPr>
              <a:defRPr>
                <a:solidFill>
                  <a:srgbClr val="0032A0"/>
                </a:solidFill>
              </a:defRPr>
            </a:lvl3pPr>
            <a:lvl4pPr>
              <a:defRPr>
                <a:solidFill>
                  <a:srgbClr val="0032A0"/>
                </a:solidFill>
              </a:defRPr>
            </a:lvl4pPr>
            <a:lvl5pPr>
              <a:defRPr>
                <a:solidFill>
                  <a:srgbClr val="0032A0"/>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a:extLst>
              <a:ext uri="{FF2B5EF4-FFF2-40B4-BE49-F238E27FC236}">
                <a16:creationId xmlns:a16="http://schemas.microsoft.com/office/drawing/2014/main" id="{495597F7-9D84-CE60-6CED-2C47A609B9A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032A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6" name="Tijdelijke aanduiding voor inhoud 5">
            <a:extLst>
              <a:ext uri="{FF2B5EF4-FFF2-40B4-BE49-F238E27FC236}">
                <a16:creationId xmlns:a16="http://schemas.microsoft.com/office/drawing/2014/main" id="{9BA30982-3801-CED9-D752-7A63A33BE5AC}"/>
              </a:ext>
            </a:extLst>
          </p:cNvPr>
          <p:cNvSpPr>
            <a:spLocks noGrp="1"/>
          </p:cNvSpPr>
          <p:nvPr>
            <p:ph sz="quarter" idx="4"/>
          </p:nvPr>
        </p:nvSpPr>
        <p:spPr>
          <a:xfrm>
            <a:off x="6172200" y="2505075"/>
            <a:ext cx="5183188" cy="3684588"/>
          </a:xfrm>
        </p:spPr>
        <p:txBody>
          <a:bodyPr/>
          <a:lstStyle>
            <a:lvl1pPr>
              <a:defRPr>
                <a:solidFill>
                  <a:srgbClr val="0032A0"/>
                </a:solidFill>
              </a:defRPr>
            </a:lvl1pPr>
            <a:lvl2pPr>
              <a:defRPr>
                <a:solidFill>
                  <a:srgbClr val="0032A0"/>
                </a:solidFill>
              </a:defRPr>
            </a:lvl2pPr>
            <a:lvl3pPr>
              <a:defRPr>
                <a:solidFill>
                  <a:srgbClr val="0032A0"/>
                </a:solidFill>
              </a:defRPr>
            </a:lvl3pPr>
            <a:lvl4pPr>
              <a:defRPr>
                <a:solidFill>
                  <a:srgbClr val="0032A0"/>
                </a:solidFill>
              </a:defRPr>
            </a:lvl4pPr>
            <a:lvl5pPr>
              <a:defRPr>
                <a:solidFill>
                  <a:srgbClr val="0032A0"/>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10" name="Afbeelding 9" descr="Afbeelding met cirkel, Graphics, symbool, Lettertype&#10;&#10;Automatisch gegenereerde beschrijving">
            <a:extLst>
              <a:ext uri="{FF2B5EF4-FFF2-40B4-BE49-F238E27FC236}">
                <a16:creationId xmlns:a16="http://schemas.microsoft.com/office/drawing/2014/main" id="{ABCB924D-4E8A-663F-D185-4A04F196AF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6373" y="5609150"/>
            <a:ext cx="874853" cy="1135626"/>
          </a:xfrm>
          <a:prstGeom prst="rect">
            <a:avLst/>
          </a:prstGeom>
        </p:spPr>
      </p:pic>
    </p:spTree>
    <p:extLst>
      <p:ext uri="{BB962C8B-B14F-4D97-AF65-F5344CB8AC3E}">
        <p14:creationId xmlns:p14="http://schemas.microsoft.com/office/powerpoint/2010/main" val="1770347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BC765-0B7E-A31D-84F5-2B2FAD98DEF3}"/>
              </a:ext>
            </a:extLst>
          </p:cNvPr>
          <p:cNvSpPr>
            <a:spLocks noGrp="1"/>
          </p:cNvSpPr>
          <p:nvPr>
            <p:ph type="title"/>
          </p:nvPr>
        </p:nvSpPr>
        <p:spPr/>
        <p:txBody>
          <a:bodyPr/>
          <a:lstStyle>
            <a:lvl1pPr>
              <a:defRPr>
                <a:solidFill>
                  <a:srgbClr val="0032A0"/>
                </a:solidFill>
              </a:defRPr>
            </a:lvl1pPr>
          </a:lstStyle>
          <a:p>
            <a:r>
              <a:rPr lang="nl-NL" dirty="0"/>
              <a:t>Klik om stijl te bewerken</a:t>
            </a:r>
          </a:p>
        </p:txBody>
      </p:sp>
      <p:pic>
        <p:nvPicPr>
          <p:cNvPr id="6" name="Afbeelding 5" descr="Afbeelding met cirkel, Graphics, symbool, Lettertype&#10;&#10;Automatisch gegenereerde beschrijving">
            <a:extLst>
              <a:ext uri="{FF2B5EF4-FFF2-40B4-BE49-F238E27FC236}">
                <a16:creationId xmlns:a16="http://schemas.microsoft.com/office/drawing/2014/main" id="{B9541309-9C3C-41E0-6438-A02CFAF60B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6373" y="5609150"/>
            <a:ext cx="874853" cy="1135626"/>
          </a:xfrm>
          <a:prstGeom prst="rect">
            <a:avLst/>
          </a:prstGeom>
        </p:spPr>
      </p:pic>
    </p:spTree>
    <p:extLst>
      <p:ext uri="{BB962C8B-B14F-4D97-AF65-F5344CB8AC3E}">
        <p14:creationId xmlns:p14="http://schemas.microsoft.com/office/powerpoint/2010/main" val="419311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6D909012-C996-FD0F-45C3-AF6265F04393}"/>
              </a:ext>
            </a:extLst>
          </p:cNvPr>
          <p:cNvSpPr/>
          <p:nvPr userDrawn="1"/>
        </p:nvSpPr>
        <p:spPr>
          <a:xfrm>
            <a:off x="1" y="0"/>
            <a:ext cx="12192000" cy="6858000"/>
          </a:xfrm>
          <a:prstGeom prst="rect">
            <a:avLst/>
          </a:prstGeom>
          <a:solidFill>
            <a:srgbClr val="0032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BD9A24CF-DC77-EB72-2CCC-6809B6D851F9}"/>
              </a:ext>
            </a:extLst>
          </p:cNvPr>
          <p:cNvSpPr>
            <a:spLocks noGrp="1"/>
          </p:cNvSpPr>
          <p:nvPr>
            <p:ph type="title" hasCustomPrompt="1"/>
          </p:nvPr>
        </p:nvSpPr>
        <p:spPr>
          <a:xfrm>
            <a:off x="838199" y="1517729"/>
            <a:ext cx="10515600" cy="1325563"/>
          </a:xfrm>
        </p:spPr>
        <p:txBody>
          <a:bodyPr>
            <a:noAutofit/>
          </a:bodyPr>
          <a:lstStyle>
            <a:lvl1pPr algn="ctr">
              <a:lnSpc>
                <a:spcPct val="150000"/>
              </a:lnSpc>
              <a:defRPr sz="3800">
                <a:solidFill>
                  <a:schemeClr val="bg1"/>
                </a:solidFill>
              </a:defRPr>
            </a:lvl1pPr>
          </a:lstStyle>
          <a:p>
            <a:r>
              <a:rPr lang="nl-NL" dirty="0"/>
              <a:t>Vragen / Opmerkingen? </a:t>
            </a:r>
            <a:br>
              <a:rPr lang="nl-NL" dirty="0"/>
            </a:br>
            <a:r>
              <a:rPr lang="nl-NL" dirty="0" err="1"/>
              <a:t>vhto@vhto.nl</a:t>
            </a:r>
            <a:br>
              <a:rPr lang="nl-NL" dirty="0"/>
            </a:br>
            <a:r>
              <a:rPr lang="nl-NL" dirty="0" err="1"/>
              <a:t>www.vhto.nl</a:t>
            </a:r>
            <a:endParaRPr lang="nl-NL" dirty="0"/>
          </a:p>
        </p:txBody>
      </p:sp>
      <p:pic>
        <p:nvPicPr>
          <p:cNvPr id="9" name="Afbeelding 8" descr="Afbeelding met tekst, Lettertype, Graphics, logo&#10;&#10;Automatisch gegenereerde beschrijving">
            <a:extLst>
              <a:ext uri="{FF2B5EF4-FFF2-40B4-BE49-F238E27FC236}">
                <a16:creationId xmlns:a16="http://schemas.microsoft.com/office/drawing/2014/main" id="{70BAAFC5-B834-E093-D5E4-5B47227FA9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124" y="5793255"/>
            <a:ext cx="3760838" cy="893111"/>
          </a:xfrm>
          <a:prstGeom prst="rect">
            <a:avLst/>
          </a:prstGeom>
        </p:spPr>
      </p:pic>
      <p:pic>
        <p:nvPicPr>
          <p:cNvPr id="11" name="Afbeelding 10" descr="Afbeelding met tekst, Lettertype, geel, Graphics&#10;&#10;Automatisch gegenereerde beschrijving">
            <a:extLst>
              <a:ext uri="{FF2B5EF4-FFF2-40B4-BE49-F238E27FC236}">
                <a16:creationId xmlns:a16="http://schemas.microsoft.com/office/drawing/2014/main" id="{E32E178A-3DF2-3592-E5F0-DAD985DE8F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20949" y="3908036"/>
            <a:ext cx="8150099" cy="1432235"/>
          </a:xfrm>
          <a:prstGeom prst="rect">
            <a:avLst/>
          </a:prstGeom>
        </p:spPr>
      </p:pic>
    </p:spTree>
    <p:extLst>
      <p:ext uri="{BB962C8B-B14F-4D97-AF65-F5344CB8AC3E}">
        <p14:creationId xmlns:p14="http://schemas.microsoft.com/office/powerpoint/2010/main" val="3563456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594C386-AB58-E707-324A-BACF701079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VHTO Sjabloon</a:t>
            </a:r>
          </a:p>
        </p:txBody>
      </p:sp>
      <p:sp>
        <p:nvSpPr>
          <p:cNvPr id="3" name="Tijdelijke aanduiding voor tekst 2">
            <a:extLst>
              <a:ext uri="{FF2B5EF4-FFF2-40B4-BE49-F238E27FC236}">
                <a16:creationId xmlns:a16="http://schemas.microsoft.com/office/drawing/2014/main" id="{09E06BB5-E9BB-7F96-5167-0BDDC2EB3D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04E6DBC9-F8E0-7341-690A-9CA58A5A5E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31EDF-6D27-D240-BE17-3E641C2AF5C3}" type="datetimeFigureOut">
              <a:rPr lang="nl-NL" smtClean="0"/>
              <a:t>16-06-2025</a:t>
            </a:fld>
            <a:endParaRPr lang="nl-NL" dirty="0"/>
          </a:p>
        </p:txBody>
      </p:sp>
      <p:sp>
        <p:nvSpPr>
          <p:cNvPr id="5" name="Tijdelijke aanduiding voor voettekst 4">
            <a:extLst>
              <a:ext uri="{FF2B5EF4-FFF2-40B4-BE49-F238E27FC236}">
                <a16:creationId xmlns:a16="http://schemas.microsoft.com/office/drawing/2014/main" id="{5B0F349A-C20A-D554-81C9-55CA4CCB6B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8A7D447-2FE5-5051-FFB1-0A926051E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4D275-1520-8542-B9C6-11DD931B58BE}" type="slidenum">
              <a:rPr lang="nl-NL" smtClean="0"/>
              <a:t>‹nr.›</a:t>
            </a:fld>
            <a:endParaRPr lang="nl-NL"/>
          </a:p>
        </p:txBody>
      </p:sp>
    </p:spTree>
    <p:extLst>
      <p:ext uri="{BB962C8B-B14F-4D97-AF65-F5344CB8AC3E}">
        <p14:creationId xmlns:p14="http://schemas.microsoft.com/office/powerpoint/2010/main" val="3364186543"/>
      </p:ext>
    </p:extLst>
  </p:cSld>
  <p:clrMap bg1="lt1" tx1="dk1" bg2="lt2" tx2="dk2" accent1="accent1" accent2="accent2" accent3="accent3" accent4="accent4" accent5="accent5" accent6="accent6" hlink="hlink" folHlink="folHlink"/>
  <p:sldLayoutIdLst>
    <p:sldLayoutId id="2147483680" r:id="rId1"/>
    <p:sldLayoutId id="2147483682" r:id="rId2"/>
    <p:sldLayoutId id="2147483691" r:id="rId3"/>
    <p:sldLayoutId id="2147483681" r:id="rId4"/>
    <p:sldLayoutId id="2147483692" r:id="rId5"/>
    <p:sldLayoutId id="2147483683" r:id="rId6"/>
    <p:sldLayoutId id="2147483684" r:id="rId7"/>
    <p:sldLayoutId id="2147483685" r:id="rId8"/>
    <p:sldLayoutId id="2147483693" r:id="rId9"/>
  </p:sldLayoutIdLst>
  <p:txStyles>
    <p:titleStyle>
      <a:lvl1pPr algn="l" defTabSz="914400" rtl="0" eaLnBrk="1" latinLnBrk="0" hangingPunct="1">
        <a:lnSpc>
          <a:spcPct val="90000"/>
        </a:lnSpc>
        <a:spcBef>
          <a:spcPct val="0"/>
        </a:spcBef>
        <a:buNone/>
        <a:defRPr sz="4400" b="1" i="0" kern="1200">
          <a:solidFill>
            <a:schemeClr val="tx1"/>
          </a:solidFill>
          <a:latin typeface="Merriweather"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erriweather Sans Extra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erriweather Sans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rriweather Sans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Sans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San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594C386-AB58-E707-324A-BACF701079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VHTO Sjabloon</a:t>
            </a:r>
          </a:p>
        </p:txBody>
      </p:sp>
      <p:sp>
        <p:nvSpPr>
          <p:cNvPr id="3" name="Tijdelijke aanduiding voor tekst 2">
            <a:extLst>
              <a:ext uri="{FF2B5EF4-FFF2-40B4-BE49-F238E27FC236}">
                <a16:creationId xmlns:a16="http://schemas.microsoft.com/office/drawing/2014/main" id="{09E06BB5-E9BB-7F96-5167-0BDDC2EB3D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04E6DBC9-F8E0-7341-690A-9CA58A5A5E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31EDF-6D27-D240-BE17-3E641C2AF5C3}" type="datetimeFigureOut">
              <a:rPr lang="nl-NL" smtClean="0"/>
              <a:t>16-06-2025</a:t>
            </a:fld>
            <a:endParaRPr lang="nl-NL" dirty="0"/>
          </a:p>
        </p:txBody>
      </p:sp>
      <p:sp>
        <p:nvSpPr>
          <p:cNvPr id="5" name="Tijdelijke aanduiding voor voettekst 4">
            <a:extLst>
              <a:ext uri="{FF2B5EF4-FFF2-40B4-BE49-F238E27FC236}">
                <a16:creationId xmlns:a16="http://schemas.microsoft.com/office/drawing/2014/main" id="{5B0F349A-C20A-D554-81C9-55CA4CCB6B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8A7D447-2FE5-5051-FFB1-0A926051E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4D275-1520-8542-B9C6-11DD931B58BE}" type="slidenum">
              <a:rPr lang="nl-NL" smtClean="0"/>
              <a:t>‹nr.›</a:t>
            </a:fld>
            <a:endParaRPr lang="nl-NL"/>
          </a:p>
        </p:txBody>
      </p:sp>
    </p:spTree>
    <p:extLst>
      <p:ext uri="{BB962C8B-B14F-4D97-AF65-F5344CB8AC3E}">
        <p14:creationId xmlns:p14="http://schemas.microsoft.com/office/powerpoint/2010/main" val="202456630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xStyles>
    <p:titleStyle>
      <a:lvl1pPr algn="l" defTabSz="914400" rtl="0" eaLnBrk="1" latinLnBrk="0" hangingPunct="1">
        <a:lnSpc>
          <a:spcPct val="90000"/>
        </a:lnSpc>
        <a:spcBef>
          <a:spcPct val="0"/>
        </a:spcBef>
        <a:buNone/>
        <a:defRPr sz="4400" b="1" i="0" kern="1200">
          <a:solidFill>
            <a:schemeClr val="tx1"/>
          </a:solidFill>
          <a:latin typeface="Merriweather"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erriweather Sans Extra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erriweather Sans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rriweather Sans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Sans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San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594C386-AB58-E707-324A-BACF701079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VHTO Sjabloon</a:t>
            </a:r>
          </a:p>
        </p:txBody>
      </p:sp>
      <p:sp>
        <p:nvSpPr>
          <p:cNvPr id="3" name="Tijdelijke aanduiding voor tekst 2">
            <a:extLst>
              <a:ext uri="{FF2B5EF4-FFF2-40B4-BE49-F238E27FC236}">
                <a16:creationId xmlns:a16="http://schemas.microsoft.com/office/drawing/2014/main" id="{09E06BB5-E9BB-7F96-5167-0BDDC2EB3D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04E6DBC9-F8E0-7341-690A-9CA58A5A5E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31EDF-6D27-D240-BE17-3E641C2AF5C3}" type="datetimeFigureOut">
              <a:rPr lang="nl-NL" smtClean="0"/>
              <a:t>16-06-2025</a:t>
            </a:fld>
            <a:endParaRPr lang="nl-NL" dirty="0"/>
          </a:p>
        </p:txBody>
      </p:sp>
      <p:sp>
        <p:nvSpPr>
          <p:cNvPr id="5" name="Tijdelijke aanduiding voor voettekst 4">
            <a:extLst>
              <a:ext uri="{FF2B5EF4-FFF2-40B4-BE49-F238E27FC236}">
                <a16:creationId xmlns:a16="http://schemas.microsoft.com/office/drawing/2014/main" id="{5B0F349A-C20A-D554-81C9-55CA4CCB6B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8A7D447-2FE5-5051-FFB1-0A926051E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4D275-1520-8542-B9C6-11DD931B58BE}" type="slidenum">
              <a:rPr lang="nl-NL" smtClean="0"/>
              <a:t>‹nr.›</a:t>
            </a:fld>
            <a:endParaRPr lang="nl-NL"/>
          </a:p>
        </p:txBody>
      </p:sp>
    </p:spTree>
    <p:extLst>
      <p:ext uri="{BB962C8B-B14F-4D97-AF65-F5344CB8AC3E}">
        <p14:creationId xmlns:p14="http://schemas.microsoft.com/office/powerpoint/2010/main" val="96200944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xStyles>
    <p:titleStyle>
      <a:lvl1pPr algn="l" defTabSz="914400" rtl="0" eaLnBrk="1" latinLnBrk="0" hangingPunct="1">
        <a:lnSpc>
          <a:spcPct val="90000"/>
        </a:lnSpc>
        <a:spcBef>
          <a:spcPct val="0"/>
        </a:spcBef>
        <a:buNone/>
        <a:defRPr sz="4400" b="1" i="0" kern="1200">
          <a:solidFill>
            <a:schemeClr val="tx1"/>
          </a:solidFill>
          <a:latin typeface="Merriweather"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erriweather Sans Extra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erriweather Sans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rriweather Sans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Sans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San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594C386-AB58-E707-324A-BACF701079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VHTO Sjabloon</a:t>
            </a:r>
          </a:p>
        </p:txBody>
      </p:sp>
      <p:sp>
        <p:nvSpPr>
          <p:cNvPr id="3" name="Tijdelijke aanduiding voor tekst 2">
            <a:extLst>
              <a:ext uri="{FF2B5EF4-FFF2-40B4-BE49-F238E27FC236}">
                <a16:creationId xmlns:a16="http://schemas.microsoft.com/office/drawing/2014/main" id="{09E06BB5-E9BB-7F96-5167-0BDDC2EB3D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04E6DBC9-F8E0-7341-690A-9CA58A5A5E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31EDF-6D27-D240-BE17-3E641C2AF5C3}" type="datetimeFigureOut">
              <a:rPr lang="nl-NL" smtClean="0"/>
              <a:t>16-06-2025</a:t>
            </a:fld>
            <a:endParaRPr lang="nl-NL" dirty="0"/>
          </a:p>
        </p:txBody>
      </p:sp>
      <p:sp>
        <p:nvSpPr>
          <p:cNvPr id="5" name="Tijdelijke aanduiding voor voettekst 4">
            <a:extLst>
              <a:ext uri="{FF2B5EF4-FFF2-40B4-BE49-F238E27FC236}">
                <a16:creationId xmlns:a16="http://schemas.microsoft.com/office/drawing/2014/main" id="{5B0F349A-C20A-D554-81C9-55CA4CCB6B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8A7D447-2FE5-5051-FFB1-0A926051E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4D275-1520-8542-B9C6-11DD931B58BE}" type="slidenum">
              <a:rPr lang="nl-NL" smtClean="0"/>
              <a:t>‹nr.›</a:t>
            </a:fld>
            <a:endParaRPr lang="nl-NL"/>
          </a:p>
        </p:txBody>
      </p:sp>
    </p:spTree>
    <p:extLst>
      <p:ext uri="{BB962C8B-B14F-4D97-AF65-F5344CB8AC3E}">
        <p14:creationId xmlns:p14="http://schemas.microsoft.com/office/powerpoint/2010/main" val="359597020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xStyles>
    <p:titleStyle>
      <a:lvl1pPr algn="l" defTabSz="914400" rtl="0" eaLnBrk="1" latinLnBrk="0" hangingPunct="1">
        <a:lnSpc>
          <a:spcPct val="90000"/>
        </a:lnSpc>
        <a:spcBef>
          <a:spcPct val="0"/>
        </a:spcBef>
        <a:buNone/>
        <a:defRPr sz="4400" b="1" i="0" kern="1200">
          <a:solidFill>
            <a:schemeClr val="tx1"/>
          </a:solidFill>
          <a:latin typeface="Merriweather"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erriweather Sans Extra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erriweather Sans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rriweather Sans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Sans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San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C99458-D60B-09FE-8E68-19F0B988685B}"/>
              </a:ext>
            </a:extLst>
          </p:cNvPr>
          <p:cNvSpPr>
            <a:spLocks noGrp="1"/>
          </p:cNvSpPr>
          <p:nvPr>
            <p:ph type="ctrTitle"/>
          </p:nvPr>
        </p:nvSpPr>
        <p:spPr>
          <a:xfrm>
            <a:off x="5586653" y="27718"/>
            <a:ext cx="6012873" cy="2387600"/>
          </a:xfrm>
        </p:spPr>
        <p:txBody>
          <a:bodyPr/>
          <a:lstStyle/>
          <a:p>
            <a:r>
              <a:rPr lang="nl-NL" dirty="0">
                <a:solidFill>
                  <a:schemeClr val="tx1"/>
                </a:solidFill>
                <a:highlight>
                  <a:srgbClr val="EBDF00"/>
                </a:highlight>
              </a:rPr>
              <a:t>Dit Doe Ik</a:t>
            </a:r>
          </a:p>
        </p:txBody>
      </p:sp>
      <p:sp>
        <p:nvSpPr>
          <p:cNvPr id="6" name="Ondertitel 2">
            <a:extLst>
              <a:ext uri="{FF2B5EF4-FFF2-40B4-BE49-F238E27FC236}">
                <a16:creationId xmlns:a16="http://schemas.microsoft.com/office/drawing/2014/main" id="{57ABA766-B4A4-A015-B2A4-08DE4DB2D6D5}"/>
              </a:ext>
            </a:extLst>
          </p:cNvPr>
          <p:cNvSpPr>
            <a:spLocks noGrp="1"/>
          </p:cNvSpPr>
          <p:nvPr>
            <p:ph type="subTitle" idx="1"/>
          </p:nvPr>
        </p:nvSpPr>
        <p:spPr>
          <a:xfrm>
            <a:off x="6159339" y="3429000"/>
            <a:ext cx="5109244" cy="1863437"/>
          </a:xfrm>
        </p:spPr>
        <p:txBody>
          <a:bodyPr>
            <a:normAutofit/>
          </a:bodyPr>
          <a:lstStyle/>
          <a:p>
            <a:endParaRPr lang="nl-NL" dirty="0"/>
          </a:p>
          <a:p>
            <a:pPr marL="342900" indent="-342900" algn="l">
              <a:lnSpc>
                <a:spcPct val="130000"/>
              </a:lnSpc>
              <a:buBlip>
                <a:blip r:embed="rId3"/>
              </a:buBlip>
            </a:pPr>
            <a:r>
              <a:rPr lang="nl-NL" sz="1800" b="0" dirty="0">
                <a:latin typeface="Merriweather Light" pitchFamily="2" charset="77"/>
              </a:rPr>
              <a:t>Deel 2: het verhaal van (naam rolmodel) </a:t>
            </a:r>
          </a:p>
        </p:txBody>
      </p:sp>
      <p:sp>
        <p:nvSpPr>
          <p:cNvPr id="7" name="Tekstvak 6">
            <a:extLst>
              <a:ext uri="{FF2B5EF4-FFF2-40B4-BE49-F238E27FC236}">
                <a16:creationId xmlns:a16="http://schemas.microsoft.com/office/drawing/2014/main" id="{E5FD7AFB-3A61-E7EC-A9DC-E95794369D74}"/>
              </a:ext>
            </a:extLst>
          </p:cNvPr>
          <p:cNvSpPr txBox="1"/>
          <p:nvPr/>
        </p:nvSpPr>
        <p:spPr>
          <a:xfrm>
            <a:off x="6490283" y="2517250"/>
            <a:ext cx="4205614" cy="707886"/>
          </a:xfrm>
          <a:prstGeom prst="rect">
            <a:avLst/>
          </a:prstGeom>
          <a:noFill/>
        </p:spPr>
        <p:txBody>
          <a:bodyPr wrap="square">
            <a:spAutoFit/>
          </a:bodyPr>
          <a:lstStyle/>
          <a:p>
            <a:pPr algn="ctr"/>
            <a:r>
              <a:rPr lang="nl-NL" sz="2000" dirty="0">
                <a:solidFill>
                  <a:schemeClr val="bg1"/>
                </a:solidFill>
                <a:latin typeface="Merriweather Light" pitchFamily="2" charset="77"/>
              </a:rPr>
              <a:t>Deze Dit Doe Ik – gastles </a:t>
            </a:r>
            <a:br>
              <a:rPr lang="nl-NL" sz="2000" dirty="0">
                <a:solidFill>
                  <a:schemeClr val="bg1"/>
                </a:solidFill>
                <a:latin typeface="Merriweather Light" pitchFamily="2" charset="77"/>
              </a:rPr>
            </a:br>
            <a:r>
              <a:rPr lang="nl-NL" sz="2000" dirty="0">
                <a:solidFill>
                  <a:schemeClr val="bg1"/>
                </a:solidFill>
                <a:latin typeface="Merriweather Light" pitchFamily="2" charset="77"/>
              </a:rPr>
              <a:t>wordt georganiseerd door VHTO </a:t>
            </a:r>
          </a:p>
        </p:txBody>
      </p:sp>
    </p:spTree>
    <p:extLst>
      <p:ext uri="{BB962C8B-B14F-4D97-AF65-F5344CB8AC3E}">
        <p14:creationId xmlns:p14="http://schemas.microsoft.com/office/powerpoint/2010/main" val="3463596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937ABB-ACC4-2CE7-3182-F0BB3A04B1EC}"/>
              </a:ext>
            </a:extLst>
          </p:cNvPr>
          <p:cNvSpPr>
            <a:spLocks noGrp="1"/>
          </p:cNvSpPr>
          <p:nvPr>
            <p:ph type="title"/>
          </p:nvPr>
        </p:nvSpPr>
        <p:spPr/>
        <p:txBody>
          <a:bodyPr/>
          <a:lstStyle/>
          <a:p>
            <a:r>
              <a:rPr lang="nl-NL" dirty="0"/>
              <a:t>Waarom </a:t>
            </a:r>
            <a:r>
              <a:rPr lang="nl-NL"/>
              <a:t>zou jij een </a:t>
            </a:r>
            <a:r>
              <a:rPr lang="nl-NL" dirty="0"/>
              <a:t>goede [naam van je eigen beroep] zijn?</a:t>
            </a:r>
          </a:p>
        </p:txBody>
      </p:sp>
      <p:sp>
        <p:nvSpPr>
          <p:cNvPr id="3" name="Tijdelijke aanduiding voor inhoud 2">
            <a:extLst>
              <a:ext uri="{FF2B5EF4-FFF2-40B4-BE49-F238E27FC236}">
                <a16:creationId xmlns:a16="http://schemas.microsoft.com/office/drawing/2014/main" id="{11A72FA4-F5DC-D0C0-B104-9CA1EFC3BD6B}"/>
              </a:ext>
            </a:extLst>
          </p:cNvPr>
          <p:cNvSpPr>
            <a:spLocks noGrp="1"/>
          </p:cNvSpPr>
          <p:nvPr>
            <p:ph idx="1"/>
          </p:nvPr>
        </p:nvSpPr>
        <p:spPr/>
        <p:txBody>
          <a:bodyPr/>
          <a:lstStyle/>
          <a:p>
            <a:pPr marL="0" indent="0">
              <a:buNone/>
            </a:pPr>
            <a:endParaRPr lang="nl-NL" dirty="0"/>
          </a:p>
          <a:p>
            <a:endParaRPr lang="nl-NL" dirty="0"/>
          </a:p>
        </p:txBody>
      </p:sp>
      <p:pic>
        <p:nvPicPr>
          <p:cNvPr id="1026" name="Picture 2" descr="tekening twee bublé toespraak icoon. samenspel dialoog. twee mensen praten  icoon 32178970 Vectorkunst bij Vecteezy">
            <a:extLst>
              <a:ext uri="{FF2B5EF4-FFF2-40B4-BE49-F238E27FC236}">
                <a16:creationId xmlns:a16="http://schemas.microsoft.com/office/drawing/2014/main" id="{5A8BD495-47DB-D359-2EDE-7D104620F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818" y="1690688"/>
            <a:ext cx="4357255" cy="4357255"/>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2">
            <a:extLst>
              <a:ext uri="{FF2B5EF4-FFF2-40B4-BE49-F238E27FC236}">
                <a16:creationId xmlns:a16="http://schemas.microsoft.com/office/drawing/2014/main" id="{8B61678A-3B0B-BFF7-8F32-80EE9DED9299}"/>
              </a:ext>
            </a:extLst>
          </p:cNvPr>
          <p:cNvSpPr txBox="1">
            <a:spLocks/>
          </p:cNvSpPr>
          <p:nvPr/>
        </p:nvSpPr>
        <p:spPr>
          <a:xfrm>
            <a:off x="5807652" y="5796276"/>
            <a:ext cx="5924552" cy="7613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erriweather Sans Extra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erriweather Sans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rriweather Sans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Sans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San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200" dirty="0"/>
              <a:t>Vertel het diegene die naast je zit</a:t>
            </a:r>
          </a:p>
          <a:p>
            <a:pPr marL="0" indent="0">
              <a:buFont typeface="Arial" panose="020B0604020202020204" pitchFamily="34" charset="0"/>
              <a:buNone/>
            </a:pPr>
            <a:endParaRPr lang="nl-NL" sz="2200" dirty="0"/>
          </a:p>
        </p:txBody>
      </p:sp>
      <p:sp>
        <p:nvSpPr>
          <p:cNvPr id="5" name="Tijdelijke aanduiding voor inhoud 2">
            <a:extLst>
              <a:ext uri="{FF2B5EF4-FFF2-40B4-BE49-F238E27FC236}">
                <a16:creationId xmlns:a16="http://schemas.microsoft.com/office/drawing/2014/main" id="{D287746C-3A74-849F-23EE-12B1DCE62C75}"/>
              </a:ext>
            </a:extLst>
          </p:cNvPr>
          <p:cNvSpPr txBox="1">
            <a:spLocks/>
          </p:cNvSpPr>
          <p:nvPr/>
        </p:nvSpPr>
        <p:spPr>
          <a:xfrm>
            <a:off x="509583" y="5563795"/>
            <a:ext cx="2870926" cy="7481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erriweather Sans Extra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erriweather Sans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rriweather Sans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Sans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San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dirty="0"/>
          </a:p>
          <a:p>
            <a:pPr marL="0" indent="0">
              <a:buFont typeface="Arial" panose="020B0604020202020204" pitchFamily="34" charset="0"/>
              <a:buNone/>
            </a:pPr>
            <a:r>
              <a:rPr lang="nl-NL" dirty="0"/>
              <a:t>Deel 2</a:t>
            </a:r>
          </a:p>
        </p:txBody>
      </p:sp>
    </p:spTree>
    <p:extLst>
      <p:ext uri="{BB962C8B-B14F-4D97-AF65-F5344CB8AC3E}">
        <p14:creationId xmlns:p14="http://schemas.microsoft.com/office/powerpoint/2010/main" val="1821780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1805E-9429-D65F-4BC2-1A182C765EF2}"/>
              </a:ext>
            </a:extLst>
          </p:cNvPr>
          <p:cNvSpPr>
            <a:spLocks noGrp="1"/>
          </p:cNvSpPr>
          <p:nvPr>
            <p:ph type="title"/>
          </p:nvPr>
        </p:nvSpPr>
        <p:spPr>
          <a:xfrm>
            <a:off x="3072653" y="1907055"/>
            <a:ext cx="6046694" cy="1325563"/>
          </a:xfrm>
        </p:spPr>
        <p:txBody>
          <a:bodyPr>
            <a:normAutofit/>
          </a:bodyPr>
          <a:lstStyle/>
          <a:p>
            <a:r>
              <a:rPr lang="nl-NL" sz="6000" dirty="0" err="1">
                <a:solidFill>
                  <a:schemeClr val="tx1"/>
                </a:solidFill>
                <a:highlight>
                  <a:srgbClr val="EBDF00"/>
                </a:highlight>
              </a:rPr>
              <a:t>Dankjulliewel</a:t>
            </a:r>
            <a:r>
              <a:rPr lang="nl-NL" sz="6000" dirty="0">
                <a:solidFill>
                  <a:schemeClr val="tx1"/>
                </a:solidFill>
                <a:highlight>
                  <a:srgbClr val="EBDF00"/>
                </a:highlight>
              </a:rPr>
              <a:t>!</a:t>
            </a:r>
          </a:p>
        </p:txBody>
      </p:sp>
      <p:sp>
        <p:nvSpPr>
          <p:cNvPr id="3" name="Tijdelijke aanduiding voor inhoud 2">
            <a:extLst>
              <a:ext uri="{FF2B5EF4-FFF2-40B4-BE49-F238E27FC236}">
                <a16:creationId xmlns:a16="http://schemas.microsoft.com/office/drawing/2014/main" id="{D401F209-7960-D9F3-CFEC-259387FF4CBB}"/>
              </a:ext>
            </a:extLst>
          </p:cNvPr>
          <p:cNvSpPr>
            <a:spLocks noGrp="1"/>
          </p:cNvSpPr>
          <p:nvPr>
            <p:ph idx="1"/>
          </p:nvPr>
        </p:nvSpPr>
        <p:spPr>
          <a:xfrm>
            <a:off x="4130488" y="3451412"/>
            <a:ext cx="3111560" cy="935504"/>
          </a:xfrm>
        </p:spPr>
        <p:txBody>
          <a:bodyPr/>
          <a:lstStyle/>
          <a:p>
            <a:pPr marL="0" indent="0" algn="ctr">
              <a:buNone/>
            </a:pPr>
            <a:r>
              <a:rPr lang="nl-NL" dirty="0"/>
              <a:t>Door naar deel 3 </a:t>
            </a:r>
          </a:p>
        </p:txBody>
      </p:sp>
    </p:spTree>
    <p:extLst>
      <p:ext uri="{BB962C8B-B14F-4D97-AF65-F5344CB8AC3E}">
        <p14:creationId xmlns:p14="http://schemas.microsoft.com/office/powerpoint/2010/main" val="1043838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6201B6-5D95-6AFD-44BA-CC69151E561A}"/>
              </a:ext>
            </a:extLst>
          </p:cNvPr>
          <p:cNvSpPr>
            <a:spLocks noGrp="1"/>
          </p:cNvSpPr>
          <p:nvPr>
            <p:ph type="title"/>
          </p:nvPr>
        </p:nvSpPr>
        <p:spPr>
          <a:xfrm>
            <a:off x="1323110" y="1293379"/>
            <a:ext cx="7557654" cy="2475057"/>
          </a:xfrm>
        </p:spPr>
        <p:txBody>
          <a:bodyPr>
            <a:noAutofit/>
          </a:bodyPr>
          <a:lstStyle/>
          <a:p>
            <a:r>
              <a:rPr lang="nl-NL" sz="5400" dirty="0"/>
              <a:t>Wie ben ik &amp; </a:t>
            </a:r>
            <a:br>
              <a:rPr lang="nl-NL" sz="5400" dirty="0"/>
            </a:br>
            <a:r>
              <a:rPr lang="nl-NL" sz="5400" dirty="0"/>
              <a:t>wat kom ik doen?</a:t>
            </a:r>
          </a:p>
        </p:txBody>
      </p:sp>
      <p:sp>
        <p:nvSpPr>
          <p:cNvPr id="3" name="Tijdelijke aanduiding voor inhoud 2">
            <a:extLst>
              <a:ext uri="{FF2B5EF4-FFF2-40B4-BE49-F238E27FC236}">
                <a16:creationId xmlns:a16="http://schemas.microsoft.com/office/drawing/2014/main" id="{57224330-9E68-0636-B624-6CD7B1C21823}"/>
              </a:ext>
            </a:extLst>
          </p:cNvPr>
          <p:cNvSpPr txBox="1">
            <a:spLocks/>
          </p:cNvSpPr>
          <p:nvPr/>
        </p:nvSpPr>
        <p:spPr>
          <a:xfrm>
            <a:off x="302580" y="5369339"/>
            <a:ext cx="2870926" cy="7481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erriweather Sans Extra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erriweather Sans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rriweather Sans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Sans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San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dirty="0"/>
          </a:p>
          <a:p>
            <a:pPr marL="0" indent="0">
              <a:buFont typeface="Arial" panose="020B0604020202020204" pitchFamily="34" charset="0"/>
              <a:buNone/>
            </a:pPr>
            <a:r>
              <a:rPr lang="nl-NL" dirty="0"/>
              <a:t>Deel 2</a:t>
            </a:r>
          </a:p>
        </p:txBody>
      </p:sp>
      <p:sp>
        <p:nvSpPr>
          <p:cNvPr id="4" name="Rechthoek met diagonaal twee afgeschuinde hoeken 3">
            <a:extLst>
              <a:ext uri="{FF2B5EF4-FFF2-40B4-BE49-F238E27FC236}">
                <a16:creationId xmlns:a16="http://schemas.microsoft.com/office/drawing/2014/main" id="{5451F7BB-0C69-9316-0F3C-E211C27301D8}"/>
              </a:ext>
            </a:extLst>
          </p:cNvPr>
          <p:cNvSpPr/>
          <p:nvPr/>
        </p:nvSpPr>
        <p:spPr>
          <a:xfrm>
            <a:off x="7717536" y="3768436"/>
            <a:ext cx="4474464" cy="3089564"/>
          </a:xfrm>
          <a:prstGeom prst="snip2DiagRect">
            <a:avLst/>
          </a:prstGeom>
          <a:solidFill>
            <a:srgbClr val="EBD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09464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7FB1B1-2545-0FE3-BD04-54BC9682D2E9}"/>
              </a:ext>
            </a:extLst>
          </p:cNvPr>
          <p:cNvSpPr>
            <a:spLocks noGrp="1"/>
          </p:cNvSpPr>
          <p:nvPr>
            <p:ph type="title"/>
          </p:nvPr>
        </p:nvSpPr>
        <p:spPr>
          <a:xfrm>
            <a:off x="838200" y="660376"/>
            <a:ext cx="10515600" cy="1325563"/>
          </a:xfrm>
        </p:spPr>
        <p:txBody>
          <a:bodyPr>
            <a:normAutofit/>
          </a:bodyPr>
          <a:lstStyle/>
          <a:p>
            <a:r>
              <a:rPr lang="nl-NL" sz="4400" dirty="0">
                <a:solidFill>
                  <a:schemeClr val="tx1"/>
                </a:solidFill>
                <a:highlight>
                  <a:srgbClr val="EBDF00"/>
                </a:highlight>
              </a:rPr>
              <a:t>Mijn studie</a:t>
            </a:r>
            <a:endParaRPr lang="nl-NL" dirty="0">
              <a:solidFill>
                <a:schemeClr val="tx1"/>
              </a:solidFill>
              <a:highlight>
                <a:srgbClr val="EBDF00"/>
              </a:highlight>
            </a:endParaRPr>
          </a:p>
        </p:txBody>
      </p:sp>
      <p:sp>
        <p:nvSpPr>
          <p:cNvPr id="13" name="Tijdelijke aanduiding voor inhoud 2">
            <a:extLst>
              <a:ext uri="{FF2B5EF4-FFF2-40B4-BE49-F238E27FC236}">
                <a16:creationId xmlns:a16="http://schemas.microsoft.com/office/drawing/2014/main" id="{C1A3069E-90B4-CE2A-52B5-7AA65727ADFA}"/>
              </a:ext>
            </a:extLst>
          </p:cNvPr>
          <p:cNvSpPr>
            <a:spLocks noGrp="1"/>
          </p:cNvSpPr>
          <p:nvPr>
            <p:ph idx="1"/>
          </p:nvPr>
        </p:nvSpPr>
        <p:spPr>
          <a:xfrm>
            <a:off x="838200" y="1817211"/>
            <a:ext cx="5924552" cy="761374"/>
          </a:xfrm>
        </p:spPr>
        <p:txBody>
          <a:bodyPr>
            <a:normAutofit/>
          </a:bodyPr>
          <a:lstStyle/>
          <a:p>
            <a:pPr marL="0" indent="0">
              <a:buNone/>
            </a:pPr>
            <a:r>
              <a:rPr lang="nl-NL" sz="2200" dirty="0"/>
              <a:t>&lt;voeg foto’s, afbeeldingen, filmpjes toe&gt;</a:t>
            </a:r>
          </a:p>
        </p:txBody>
      </p:sp>
      <p:sp>
        <p:nvSpPr>
          <p:cNvPr id="3" name="Tijdelijke aanduiding voor inhoud 2">
            <a:extLst>
              <a:ext uri="{FF2B5EF4-FFF2-40B4-BE49-F238E27FC236}">
                <a16:creationId xmlns:a16="http://schemas.microsoft.com/office/drawing/2014/main" id="{16986AC2-D126-ACE8-BADC-4969A7E01347}"/>
              </a:ext>
            </a:extLst>
          </p:cNvPr>
          <p:cNvSpPr txBox="1">
            <a:spLocks/>
          </p:cNvSpPr>
          <p:nvPr/>
        </p:nvSpPr>
        <p:spPr>
          <a:xfrm>
            <a:off x="9321074" y="5449519"/>
            <a:ext cx="2870926" cy="7481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erriweather Sans Extra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erriweather Sans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rriweather Sans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Sans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San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dirty="0"/>
          </a:p>
          <a:p>
            <a:pPr marL="0" indent="0">
              <a:buFont typeface="Arial" panose="020B0604020202020204" pitchFamily="34" charset="0"/>
              <a:buNone/>
            </a:pPr>
            <a:r>
              <a:rPr lang="nl-NL" dirty="0"/>
              <a:t>Deel 2</a:t>
            </a:r>
          </a:p>
        </p:txBody>
      </p:sp>
    </p:spTree>
    <p:extLst>
      <p:ext uri="{BB962C8B-B14F-4D97-AF65-F5344CB8AC3E}">
        <p14:creationId xmlns:p14="http://schemas.microsoft.com/office/powerpoint/2010/main" val="368705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B1FC4-A134-98B7-E980-269AF3A73FE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27C2A36-BBDF-980C-3BF4-A25C0551D1B8}"/>
              </a:ext>
            </a:extLst>
          </p:cNvPr>
          <p:cNvSpPr>
            <a:spLocks noGrp="1"/>
          </p:cNvSpPr>
          <p:nvPr>
            <p:ph type="title"/>
          </p:nvPr>
        </p:nvSpPr>
        <p:spPr>
          <a:xfrm>
            <a:off x="838200" y="2766218"/>
            <a:ext cx="10515600" cy="1325563"/>
          </a:xfrm>
        </p:spPr>
        <p:txBody>
          <a:bodyPr>
            <a:normAutofit/>
          </a:bodyPr>
          <a:lstStyle/>
          <a:p>
            <a:pPr algn="ctr"/>
            <a:r>
              <a:rPr lang="nl-NL" sz="4400" dirty="0">
                <a:solidFill>
                  <a:schemeClr val="tx1"/>
                </a:solidFill>
                <a:highlight>
                  <a:srgbClr val="EBDF00"/>
                </a:highlight>
              </a:rPr>
              <a:t>Mijn beroep</a:t>
            </a:r>
            <a:endParaRPr lang="nl-NL" dirty="0">
              <a:solidFill>
                <a:schemeClr val="tx1"/>
              </a:solidFill>
              <a:highlight>
                <a:srgbClr val="EBDF00"/>
              </a:highlight>
            </a:endParaRPr>
          </a:p>
        </p:txBody>
      </p:sp>
      <p:sp>
        <p:nvSpPr>
          <p:cNvPr id="13" name="Tijdelijke aanduiding voor inhoud 2">
            <a:extLst>
              <a:ext uri="{FF2B5EF4-FFF2-40B4-BE49-F238E27FC236}">
                <a16:creationId xmlns:a16="http://schemas.microsoft.com/office/drawing/2014/main" id="{4E9DDB6F-B001-4A74-0034-359579CFA12B}"/>
              </a:ext>
            </a:extLst>
          </p:cNvPr>
          <p:cNvSpPr>
            <a:spLocks noGrp="1"/>
          </p:cNvSpPr>
          <p:nvPr>
            <p:ph idx="1"/>
          </p:nvPr>
        </p:nvSpPr>
        <p:spPr>
          <a:xfrm>
            <a:off x="3133724" y="3920331"/>
            <a:ext cx="5924552" cy="761374"/>
          </a:xfrm>
        </p:spPr>
        <p:txBody>
          <a:bodyPr>
            <a:normAutofit/>
          </a:bodyPr>
          <a:lstStyle/>
          <a:p>
            <a:pPr marL="0" indent="0">
              <a:buNone/>
            </a:pPr>
            <a:r>
              <a:rPr lang="nl-NL" sz="2200" dirty="0"/>
              <a:t>&lt;voeg foto’s, afbeeldingen, filmpjes toe&gt;</a:t>
            </a:r>
          </a:p>
        </p:txBody>
      </p:sp>
      <p:sp>
        <p:nvSpPr>
          <p:cNvPr id="3" name="Tijdelijke aanduiding voor inhoud 2">
            <a:extLst>
              <a:ext uri="{FF2B5EF4-FFF2-40B4-BE49-F238E27FC236}">
                <a16:creationId xmlns:a16="http://schemas.microsoft.com/office/drawing/2014/main" id="{AB88481A-B823-3EF9-0646-354446D89AF8}"/>
              </a:ext>
            </a:extLst>
          </p:cNvPr>
          <p:cNvSpPr txBox="1">
            <a:spLocks/>
          </p:cNvSpPr>
          <p:nvPr/>
        </p:nvSpPr>
        <p:spPr>
          <a:xfrm>
            <a:off x="9321074" y="5449519"/>
            <a:ext cx="2870926" cy="7481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erriweather Sans Extra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erriweather Sans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rriweather Sans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Sans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San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dirty="0"/>
          </a:p>
          <a:p>
            <a:pPr marL="0" indent="0">
              <a:buFont typeface="Arial" panose="020B0604020202020204" pitchFamily="34" charset="0"/>
              <a:buNone/>
            </a:pPr>
            <a:r>
              <a:rPr lang="nl-NL" dirty="0"/>
              <a:t>Deel 2</a:t>
            </a:r>
          </a:p>
        </p:txBody>
      </p:sp>
    </p:spTree>
    <p:extLst>
      <p:ext uri="{BB962C8B-B14F-4D97-AF65-F5344CB8AC3E}">
        <p14:creationId xmlns:p14="http://schemas.microsoft.com/office/powerpoint/2010/main" val="1916041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7FB1B1-2545-0FE3-BD04-54BC9682D2E9}"/>
              </a:ext>
            </a:extLst>
          </p:cNvPr>
          <p:cNvSpPr>
            <a:spLocks noGrp="1"/>
          </p:cNvSpPr>
          <p:nvPr>
            <p:ph type="title"/>
          </p:nvPr>
        </p:nvSpPr>
        <p:spPr>
          <a:xfrm>
            <a:off x="838200" y="2766218"/>
            <a:ext cx="10515600" cy="1325563"/>
          </a:xfrm>
        </p:spPr>
        <p:txBody>
          <a:bodyPr>
            <a:normAutofit/>
          </a:bodyPr>
          <a:lstStyle/>
          <a:p>
            <a:pPr algn="ctr"/>
            <a:r>
              <a:rPr lang="nl-NL" sz="4400" dirty="0">
                <a:solidFill>
                  <a:schemeClr val="tx1"/>
                </a:solidFill>
                <a:highlight>
                  <a:srgbClr val="EBDF00"/>
                </a:highlight>
              </a:rPr>
              <a:t>Waar ik werk</a:t>
            </a:r>
            <a:endParaRPr lang="nl-NL" dirty="0">
              <a:solidFill>
                <a:schemeClr val="tx1"/>
              </a:solidFill>
              <a:highlight>
                <a:srgbClr val="EBDF00"/>
              </a:highlight>
            </a:endParaRPr>
          </a:p>
        </p:txBody>
      </p:sp>
      <p:sp>
        <p:nvSpPr>
          <p:cNvPr id="3" name="Tijdelijke aanduiding voor inhoud 2">
            <a:extLst>
              <a:ext uri="{FF2B5EF4-FFF2-40B4-BE49-F238E27FC236}">
                <a16:creationId xmlns:a16="http://schemas.microsoft.com/office/drawing/2014/main" id="{3FB5CA2C-7EE8-94AA-CD68-D2B77C723E2A}"/>
              </a:ext>
            </a:extLst>
          </p:cNvPr>
          <p:cNvSpPr>
            <a:spLocks noGrp="1"/>
          </p:cNvSpPr>
          <p:nvPr>
            <p:ph idx="1"/>
          </p:nvPr>
        </p:nvSpPr>
        <p:spPr>
          <a:xfrm>
            <a:off x="3133724" y="3920331"/>
            <a:ext cx="5924552" cy="761374"/>
          </a:xfrm>
        </p:spPr>
        <p:txBody>
          <a:bodyPr>
            <a:normAutofit/>
          </a:bodyPr>
          <a:lstStyle/>
          <a:p>
            <a:pPr marL="0" indent="0">
              <a:buNone/>
            </a:pPr>
            <a:r>
              <a:rPr lang="nl-NL" sz="2200" dirty="0"/>
              <a:t>&lt;voeg foto’s, afbeeldingen, filmpjes toe&gt;</a:t>
            </a:r>
          </a:p>
        </p:txBody>
      </p:sp>
      <p:sp>
        <p:nvSpPr>
          <p:cNvPr id="5" name="Tijdelijke aanduiding voor inhoud 2">
            <a:extLst>
              <a:ext uri="{FF2B5EF4-FFF2-40B4-BE49-F238E27FC236}">
                <a16:creationId xmlns:a16="http://schemas.microsoft.com/office/drawing/2014/main" id="{0DF7212E-12FB-4184-2B2B-F7986684A45B}"/>
              </a:ext>
            </a:extLst>
          </p:cNvPr>
          <p:cNvSpPr txBox="1">
            <a:spLocks/>
          </p:cNvSpPr>
          <p:nvPr/>
        </p:nvSpPr>
        <p:spPr>
          <a:xfrm>
            <a:off x="9321074" y="5449519"/>
            <a:ext cx="2870926" cy="7481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erriweather Sans Extra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erriweather Sans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rriweather Sans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Sans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San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dirty="0"/>
          </a:p>
          <a:p>
            <a:pPr marL="0" indent="0">
              <a:buFont typeface="Arial" panose="020B0604020202020204" pitchFamily="34" charset="0"/>
              <a:buNone/>
            </a:pPr>
            <a:r>
              <a:rPr lang="nl-NL" dirty="0"/>
              <a:t>Deel 2</a:t>
            </a:r>
          </a:p>
        </p:txBody>
      </p:sp>
    </p:spTree>
    <p:extLst>
      <p:ext uri="{BB962C8B-B14F-4D97-AF65-F5344CB8AC3E}">
        <p14:creationId xmlns:p14="http://schemas.microsoft.com/office/powerpoint/2010/main" val="3530850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9287C3-4C73-3168-9331-5818F8E463F2}"/>
              </a:ext>
            </a:extLst>
          </p:cNvPr>
          <p:cNvSpPr>
            <a:spLocks noGrp="1"/>
          </p:cNvSpPr>
          <p:nvPr>
            <p:ph type="title"/>
          </p:nvPr>
        </p:nvSpPr>
        <p:spPr>
          <a:xfrm>
            <a:off x="838200" y="365125"/>
            <a:ext cx="10515600" cy="1325563"/>
          </a:xfrm>
        </p:spPr>
        <p:txBody>
          <a:bodyPr anchor="ctr">
            <a:normAutofit/>
          </a:bodyPr>
          <a:lstStyle/>
          <a:p>
            <a:r>
              <a:rPr lang="nl-NL" sz="4100" dirty="0"/>
              <a:t>Welke vaardigheden en eigenschappen zijn belangrijk voor mijn baan als </a:t>
            </a:r>
            <a:r>
              <a:rPr lang="nl-NL" sz="4100" u="sng" dirty="0">
                <a:solidFill>
                  <a:srgbClr val="00966E"/>
                </a:solidFill>
              </a:rPr>
              <a:t>(…)</a:t>
            </a:r>
            <a:r>
              <a:rPr lang="nl-NL" sz="4100" dirty="0"/>
              <a:t>?</a:t>
            </a:r>
          </a:p>
        </p:txBody>
      </p:sp>
      <p:pic>
        <p:nvPicPr>
          <p:cNvPr id="4" name="Tijdelijke aanduiding voor inhoud 3">
            <a:extLst>
              <a:ext uri="{FF2B5EF4-FFF2-40B4-BE49-F238E27FC236}">
                <a16:creationId xmlns:a16="http://schemas.microsoft.com/office/drawing/2014/main" id="{91C828C1-DDC0-E13B-07FC-87368FE4C009}"/>
              </a:ext>
            </a:extLst>
          </p:cNvPr>
          <p:cNvPicPr>
            <a:picLocks noGrp="1" noChangeAspect="1"/>
          </p:cNvPicPr>
          <p:nvPr>
            <p:ph sz="half" idx="1"/>
          </p:nvPr>
        </p:nvPicPr>
        <p:blipFill>
          <a:blip r:embed="rId3"/>
          <a:stretch>
            <a:fillRect/>
          </a:stretch>
        </p:blipFill>
        <p:spPr>
          <a:xfrm>
            <a:off x="838200" y="2543969"/>
            <a:ext cx="5181600" cy="2914649"/>
          </a:xfrm>
          <a:prstGeom prst="rect">
            <a:avLst/>
          </a:prstGeom>
          <a:noFill/>
        </p:spPr>
      </p:pic>
      <p:sp>
        <p:nvSpPr>
          <p:cNvPr id="9" name="Content Placeholder 3">
            <a:extLst>
              <a:ext uri="{FF2B5EF4-FFF2-40B4-BE49-F238E27FC236}">
                <a16:creationId xmlns:a16="http://schemas.microsoft.com/office/drawing/2014/main" id="{BB1B7912-C5FD-9A18-E6D8-950C9CA5F63F}"/>
              </a:ext>
            </a:extLst>
          </p:cNvPr>
          <p:cNvSpPr>
            <a:spLocks noGrp="1"/>
          </p:cNvSpPr>
          <p:nvPr>
            <p:ph sz="half" idx="2"/>
          </p:nvPr>
        </p:nvSpPr>
        <p:spPr>
          <a:xfrm>
            <a:off x="7620000" y="2543969"/>
            <a:ext cx="3733799" cy="3632993"/>
          </a:xfrm>
        </p:spPr>
        <p:txBody>
          <a:bodyPr/>
          <a:lstStyle/>
          <a:p>
            <a:pPr marL="514350" indent="-514350">
              <a:buFont typeface="+mj-lt"/>
              <a:buAutoNum type="arabicPeriod"/>
            </a:pPr>
            <a:r>
              <a:rPr lang="en-US" dirty="0"/>
              <a:t>…</a:t>
            </a:r>
            <a:br>
              <a:rPr lang="en-US" dirty="0"/>
            </a:br>
            <a:endParaRPr lang="en-US" dirty="0"/>
          </a:p>
          <a:p>
            <a:pPr marL="514350" indent="-514350">
              <a:buFont typeface="+mj-lt"/>
              <a:buAutoNum type="arabicPeriod"/>
            </a:pPr>
            <a:r>
              <a:rPr lang="en-US" dirty="0"/>
              <a:t>…</a:t>
            </a:r>
            <a:br>
              <a:rPr lang="en-US" dirty="0"/>
            </a:br>
            <a:endParaRPr lang="en-US" dirty="0"/>
          </a:p>
          <a:p>
            <a:pPr marL="514350" indent="-514350">
              <a:buFont typeface="+mj-lt"/>
              <a:buAutoNum type="arabicPeriod"/>
            </a:pPr>
            <a:r>
              <a:rPr lang="en-US" dirty="0"/>
              <a:t>…</a:t>
            </a:r>
          </a:p>
        </p:txBody>
      </p:sp>
      <p:sp>
        <p:nvSpPr>
          <p:cNvPr id="5" name="Tijdelijke aanduiding voor inhoud 2">
            <a:extLst>
              <a:ext uri="{FF2B5EF4-FFF2-40B4-BE49-F238E27FC236}">
                <a16:creationId xmlns:a16="http://schemas.microsoft.com/office/drawing/2014/main" id="{31C25A86-D41E-5741-41D3-E42B094838CF}"/>
              </a:ext>
            </a:extLst>
          </p:cNvPr>
          <p:cNvSpPr txBox="1">
            <a:spLocks/>
          </p:cNvSpPr>
          <p:nvPr/>
        </p:nvSpPr>
        <p:spPr>
          <a:xfrm>
            <a:off x="9321074" y="5449519"/>
            <a:ext cx="2870926" cy="7481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erriweather Sans Extra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erriweather Sans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rriweather Sans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Sans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San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dirty="0"/>
          </a:p>
          <a:p>
            <a:pPr marL="0" indent="0">
              <a:buFont typeface="Arial" panose="020B0604020202020204" pitchFamily="34" charset="0"/>
              <a:buNone/>
            </a:pPr>
            <a:r>
              <a:rPr lang="nl-NL" dirty="0"/>
              <a:t>Deel 2</a:t>
            </a:r>
          </a:p>
        </p:txBody>
      </p:sp>
    </p:spTree>
    <p:extLst>
      <p:ext uri="{BB962C8B-B14F-4D97-AF65-F5344CB8AC3E}">
        <p14:creationId xmlns:p14="http://schemas.microsoft.com/office/powerpoint/2010/main" val="1788088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D4E14-1362-5420-8DEA-6085B1B09F7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7696260-AEAF-89B7-4B58-98CA5A533DB3}"/>
              </a:ext>
            </a:extLst>
          </p:cNvPr>
          <p:cNvSpPr>
            <a:spLocks noGrp="1"/>
          </p:cNvSpPr>
          <p:nvPr>
            <p:ph type="title"/>
          </p:nvPr>
        </p:nvSpPr>
        <p:spPr>
          <a:xfrm>
            <a:off x="838200" y="2766218"/>
            <a:ext cx="10515600" cy="1325563"/>
          </a:xfrm>
        </p:spPr>
        <p:txBody>
          <a:bodyPr>
            <a:normAutofit/>
          </a:bodyPr>
          <a:lstStyle/>
          <a:p>
            <a:pPr algn="ctr"/>
            <a:r>
              <a:rPr lang="nl-NL" sz="4400" dirty="0">
                <a:solidFill>
                  <a:schemeClr val="tx1"/>
                </a:solidFill>
                <a:highlight>
                  <a:srgbClr val="EBDF00"/>
                </a:highlight>
              </a:rPr>
              <a:t>Met wie ik werk</a:t>
            </a:r>
            <a:endParaRPr lang="nl-NL" dirty="0">
              <a:solidFill>
                <a:schemeClr val="tx1"/>
              </a:solidFill>
              <a:highlight>
                <a:srgbClr val="EBDF00"/>
              </a:highlight>
            </a:endParaRPr>
          </a:p>
        </p:txBody>
      </p:sp>
      <p:sp>
        <p:nvSpPr>
          <p:cNvPr id="3" name="Tijdelijke aanduiding voor inhoud 2">
            <a:extLst>
              <a:ext uri="{FF2B5EF4-FFF2-40B4-BE49-F238E27FC236}">
                <a16:creationId xmlns:a16="http://schemas.microsoft.com/office/drawing/2014/main" id="{21D5BE42-33F1-CFF6-0F27-A41D20925051}"/>
              </a:ext>
            </a:extLst>
          </p:cNvPr>
          <p:cNvSpPr>
            <a:spLocks noGrp="1"/>
          </p:cNvSpPr>
          <p:nvPr>
            <p:ph idx="1"/>
          </p:nvPr>
        </p:nvSpPr>
        <p:spPr>
          <a:xfrm>
            <a:off x="3133724" y="3920331"/>
            <a:ext cx="5924552" cy="761374"/>
          </a:xfrm>
        </p:spPr>
        <p:txBody>
          <a:bodyPr>
            <a:normAutofit/>
          </a:bodyPr>
          <a:lstStyle/>
          <a:p>
            <a:pPr marL="0" indent="0">
              <a:buNone/>
            </a:pPr>
            <a:r>
              <a:rPr lang="nl-NL" sz="2200" dirty="0"/>
              <a:t>&lt;voeg foto’s, afbeeldingen, filmpjes toe&gt;</a:t>
            </a:r>
          </a:p>
        </p:txBody>
      </p:sp>
      <p:sp>
        <p:nvSpPr>
          <p:cNvPr id="4" name="Tijdelijke aanduiding voor inhoud 2">
            <a:extLst>
              <a:ext uri="{FF2B5EF4-FFF2-40B4-BE49-F238E27FC236}">
                <a16:creationId xmlns:a16="http://schemas.microsoft.com/office/drawing/2014/main" id="{30E35D4B-6457-BBF9-3199-E13B7871C298}"/>
              </a:ext>
            </a:extLst>
          </p:cNvPr>
          <p:cNvSpPr txBox="1">
            <a:spLocks/>
          </p:cNvSpPr>
          <p:nvPr/>
        </p:nvSpPr>
        <p:spPr>
          <a:xfrm>
            <a:off x="9321074" y="5449519"/>
            <a:ext cx="2870926" cy="7481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erriweather Sans Extra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erriweather Sans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rriweather Sans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Sans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San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dirty="0"/>
          </a:p>
          <a:p>
            <a:pPr marL="0" indent="0">
              <a:buFont typeface="Arial" panose="020B0604020202020204" pitchFamily="34" charset="0"/>
              <a:buNone/>
            </a:pPr>
            <a:r>
              <a:rPr lang="nl-NL" dirty="0"/>
              <a:t>Deel 2</a:t>
            </a:r>
          </a:p>
        </p:txBody>
      </p:sp>
    </p:spTree>
    <p:extLst>
      <p:ext uri="{BB962C8B-B14F-4D97-AF65-F5344CB8AC3E}">
        <p14:creationId xmlns:p14="http://schemas.microsoft.com/office/powerpoint/2010/main" val="1774031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85164-9DEB-E25F-94D9-C7E77010394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C71C3F8-40F1-C4A9-7CF5-77FBF00B89E8}"/>
              </a:ext>
            </a:extLst>
          </p:cNvPr>
          <p:cNvSpPr>
            <a:spLocks noGrp="1"/>
          </p:cNvSpPr>
          <p:nvPr>
            <p:ph type="title"/>
          </p:nvPr>
        </p:nvSpPr>
        <p:spPr>
          <a:xfrm>
            <a:off x="838200" y="660376"/>
            <a:ext cx="10515600" cy="1325563"/>
          </a:xfrm>
        </p:spPr>
        <p:txBody>
          <a:bodyPr>
            <a:normAutofit/>
          </a:bodyPr>
          <a:lstStyle/>
          <a:p>
            <a:pPr algn="ctr"/>
            <a:r>
              <a:rPr lang="nl-NL" sz="4400" dirty="0">
                <a:solidFill>
                  <a:schemeClr val="tx1"/>
                </a:solidFill>
                <a:highlight>
                  <a:srgbClr val="EBDF00"/>
                </a:highlight>
              </a:rPr>
              <a:t>Creativiteit</a:t>
            </a:r>
            <a:endParaRPr lang="nl-NL" dirty="0">
              <a:solidFill>
                <a:schemeClr val="tx1"/>
              </a:solidFill>
              <a:highlight>
                <a:srgbClr val="EBDF00"/>
              </a:highlight>
            </a:endParaRPr>
          </a:p>
        </p:txBody>
      </p:sp>
      <p:sp>
        <p:nvSpPr>
          <p:cNvPr id="3" name="Tijdelijke aanduiding voor inhoud 2">
            <a:extLst>
              <a:ext uri="{FF2B5EF4-FFF2-40B4-BE49-F238E27FC236}">
                <a16:creationId xmlns:a16="http://schemas.microsoft.com/office/drawing/2014/main" id="{2273A530-3F29-8425-023C-6597662DBFCA}"/>
              </a:ext>
            </a:extLst>
          </p:cNvPr>
          <p:cNvSpPr>
            <a:spLocks noGrp="1"/>
          </p:cNvSpPr>
          <p:nvPr>
            <p:ph idx="1"/>
          </p:nvPr>
        </p:nvSpPr>
        <p:spPr>
          <a:xfrm>
            <a:off x="3396522" y="1985939"/>
            <a:ext cx="5924552" cy="761374"/>
          </a:xfrm>
        </p:spPr>
        <p:txBody>
          <a:bodyPr>
            <a:normAutofit/>
          </a:bodyPr>
          <a:lstStyle/>
          <a:p>
            <a:pPr marL="0" indent="0">
              <a:buNone/>
            </a:pPr>
            <a:r>
              <a:rPr lang="nl-NL" sz="2200" dirty="0"/>
              <a:t>&lt;voeg foto’s, afbeeldingen, filmpjes toe&gt;</a:t>
            </a:r>
          </a:p>
        </p:txBody>
      </p:sp>
      <p:sp>
        <p:nvSpPr>
          <p:cNvPr id="4" name="Tijdelijke aanduiding voor inhoud 2">
            <a:extLst>
              <a:ext uri="{FF2B5EF4-FFF2-40B4-BE49-F238E27FC236}">
                <a16:creationId xmlns:a16="http://schemas.microsoft.com/office/drawing/2014/main" id="{31698DB2-4812-1CF3-8C54-358DD55F2F61}"/>
              </a:ext>
            </a:extLst>
          </p:cNvPr>
          <p:cNvSpPr txBox="1">
            <a:spLocks/>
          </p:cNvSpPr>
          <p:nvPr/>
        </p:nvSpPr>
        <p:spPr>
          <a:xfrm>
            <a:off x="9321074" y="5449519"/>
            <a:ext cx="2870926" cy="7481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erriweather Sans Extra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erriweather Sans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rriweather Sans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Sans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San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dirty="0"/>
          </a:p>
          <a:p>
            <a:pPr marL="0" indent="0">
              <a:buFont typeface="Arial" panose="020B0604020202020204" pitchFamily="34" charset="0"/>
              <a:buNone/>
            </a:pPr>
            <a:r>
              <a:rPr lang="nl-NL" dirty="0"/>
              <a:t>Deel 2</a:t>
            </a:r>
          </a:p>
        </p:txBody>
      </p:sp>
    </p:spTree>
    <p:extLst>
      <p:ext uri="{BB962C8B-B14F-4D97-AF65-F5344CB8AC3E}">
        <p14:creationId xmlns:p14="http://schemas.microsoft.com/office/powerpoint/2010/main" val="3600947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7FB1B1-2545-0FE3-BD04-54BC9682D2E9}"/>
              </a:ext>
            </a:extLst>
          </p:cNvPr>
          <p:cNvSpPr>
            <a:spLocks noGrp="1"/>
          </p:cNvSpPr>
          <p:nvPr>
            <p:ph type="title"/>
          </p:nvPr>
        </p:nvSpPr>
        <p:spPr>
          <a:xfrm>
            <a:off x="838200" y="2766218"/>
            <a:ext cx="10515600" cy="1325563"/>
          </a:xfrm>
        </p:spPr>
        <p:txBody>
          <a:bodyPr>
            <a:normAutofit/>
          </a:bodyPr>
          <a:lstStyle/>
          <a:p>
            <a:pPr algn="ctr"/>
            <a:r>
              <a:rPr lang="nl-NL" sz="4400" dirty="0">
                <a:solidFill>
                  <a:schemeClr val="tx1"/>
                </a:solidFill>
                <a:highlight>
                  <a:srgbClr val="EBDF00"/>
                </a:highlight>
              </a:rPr>
              <a:t>Impact op het dagelijks leven</a:t>
            </a:r>
            <a:endParaRPr lang="nl-NL" dirty="0">
              <a:solidFill>
                <a:schemeClr val="tx1"/>
              </a:solidFill>
              <a:highlight>
                <a:srgbClr val="EBDF00"/>
              </a:highlight>
            </a:endParaRPr>
          </a:p>
        </p:txBody>
      </p:sp>
      <p:sp>
        <p:nvSpPr>
          <p:cNvPr id="3" name="Tijdelijke aanduiding voor inhoud 2">
            <a:extLst>
              <a:ext uri="{FF2B5EF4-FFF2-40B4-BE49-F238E27FC236}">
                <a16:creationId xmlns:a16="http://schemas.microsoft.com/office/drawing/2014/main" id="{3FB5CA2C-7EE8-94AA-CD68-D2B77C723E2A}"/>
              </a:ext>
            </a:extLst>
          </p:cNvPr>
          <p:cNvSpPr>
            <a:spLocks noGrp="1"/>
          </p:cNvSpPr>
          <p:nvPr>
            <p:ph idx="1"/>
          </p:nvPr>
        </p:nvSpPr>
        <p:spPr>
          <a:xfrm>
            <a:off x="3133724" y="3920331"/>
            <a:ext cx="5924552" cy="761374"/>
          </a:xfrm>
        </p:spPr>
        <p:txBody>
          <a:bodyPr>
            <a:normAutofit/>
          </a:bodyPr>
          <a:lstStyle/>
          <a:p>
            <a:pPr marL="0" indent="0">
              <a:buNone/>
            </a:pPr>
            <a:r>
              <a:rPr lang="nl-NL" sz="2200" dirty="0"/>
              <a:t>&lt;voeg foto’s, afbeeldingen, filmpjes toe&gt;</a:t>
            </a:r>
          </a:p>
        </p:txBody>
      </p:sp>
      <p:sp>
        <p:nvSpPr>
          <p:cNvPr id="4" name="Tijdelijke aanduiding voor inhoud 2">
            <a:extLst>
              <a:ext uri="{FF2B5EF4-FFF2-40B4-BE49-F238E27FC236}">
                <a16:creationId xmlns:a16="http://schemas.microsoft.com/office/drawing/2014/main" id="{2F5F265A-8ED2-B7A0-D53D-7889A634D4F0}"/>
              </a:ext>
            </a:extLst>
          </p:cNvPr>
          <p:cNvSpPr txBox="1">
            <a:spLocks/>
          </p:cNvSpPr>
          <p:nvPr/>
        </p:nvSpPr>
        <p:spPr>
          <a:xfrm>
            <a:off x="9321074" y="5449519"/>
            <a:ext cx="2870926" cy="7481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erriweather Sans Extra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erriweather Sans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rriweather Sans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Sans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rriweather San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dirty="0"/>
          </a:p>
          <a:p>
            <a:pPr marL="0" indent="0">
              <a:buFont typeface="Arial" panose="020B0604020202020204" pitchFamily="34" charset="0"/>
              <a:buNone/>
            </a:pPr>
            <a:r>
              <a:rPr lang="nl-NL" dirty="0"/>
              <a:t>Deel 2</a:t>
            </a:r>
          </a:p>
        </p:txBody>
      </p:sp>
    </p:spTree>
    <p:extLst>
      <p:ext uri="{BB962C8B-B14F-4D97-AF65-F5344CB8AC3E}">
        <p14:creationId xmlns:p14="http://schemas.microsoft.com/office/powerpoint/2010/main" val="854424918"/>
      </p:ext>
    </p:extLst>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779</Words>
  <Application>Microsoft Macintosh PowerPoint</Application>
  <PresentationFormat>Breedbeeld</PresentationFormat>
  <Paragraphs>96</Paragraphs>
  <Slides>11</Slides>
  <Notes>11</Notes>
  <HiddenSlides>0</HiddenSlides>
  <MMClips>0</MMClips>
  <ScaleCrop>false</ScaleCrop>
  <HeadingPairs>
    <vt:vector size="6" baseType="variant">
      <vt:variant>
        <vt:lpstr>Gebruikte lettertypen</vt:lpstr>
      </vt:variant>
      <vt:variant>
        <vt:i4>6</vt:i4>
      </vt:variant>
      <vt:variant>
        <vt:lpstr>Thema</vt:lpstr>
      </vt:variant>
      <vt:variant>
        <vt:i4>4</vt:i4>
      </vt:variant>
      <vt:variant>
        <vt:lpstr>Diatitels</vt:lpstr>
      </vt:variant>
      <vt:variant>
        <vt:i4>11</vt:i4>
      </vt:variant>
    </vt:vector>
  </HeadingPairs>
  <TitlesOfParts>
    <vt:vector size="21" baseType="lpstr">
      <vt:lpstr>Arial</vt:lpstr>
      <vt:lpstr>Calibri</vt:lpstr>
      <vt:lpstr>Merriweather</vt:lpstr>
      <vt:lpstr>Merriweather Light</vt:lpstr>
      <vt:lpstr>Merriweather Sans ExtraBold</vt:lpstr>
      <vt:lpstr>Merriweather Sans Light</vt:lpstr>
      <vt:lpstr>Aangepast ontwerp</vt:lpstr>
      <vt:lpstr>1_Aangepast ontwerp</vt:lpstr>
      <vt:lpstr>2_Aangepast ontwerp</vt:lpstr>
      <vt:lpstr>3_Aangepast ontwerp</vt:lpstr>
      <vt:lpstr>Dit Doe Ik</vt:lpstr>
      <vt:lpstr>Wie ben ik &amp;  wat kom ik doen?</vt:lpstr>
      <vt:lpstr>Mijn studie</vt:lpstr>
      <vt:lpstr>Mijn beroep</vt:lpstr>
      <vt:lpstr>Waar ik werk</vt:lpstr>
      <vt:lpstr>Welke vaardigheden en eigenschappen zijn belangrijk voor mijn baan als (…)?</vt:lpstr>
      <vt:lpstr>Met wie ik werk</vt:lpstr>
      <vt:lpstr>Creativiteit</vt:lpstr>
      <vt:lpstr>Impact op het dagelijks leven</vt:lpstr>
      <vt:lpstr>Waarom zou jij een goede [naam van je eigen beroep] zijn?</vt:lpstr>
      <vt:lpstr>Dankjulliewel!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Jara Frederiks</dc:creator>
  <cp:lastModifiedBy>Andju Soekhai</cp:lastModifiedBy>
  <cp:revision>92</cp:revision>
  <cp:lastPrinted>2021-09-16T12:36:48Z</cp:lastPrinted>
  <dcterms:created xsi:type="dcterms:W3CDTF">2019-10-24T08:40:02Z</dcterms:created>
  <dcterms:modified xsi:type="dcterms:W3CDTF">2025-06-16T11:00:37Z</dcterms:modified>
</cp:coreProperties>
</file>